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79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8937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9337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2687184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24318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426244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4619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550241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5425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8786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40042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8506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51051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5037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646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20824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065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4F93F-2ADD-462E-B7EC-1EC5BD7C6DA8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9137B19-4584-4D6B-9F29-2BABEE08B20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88277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73200" y="177800"/>
            <a:ext cx="10236200" cy="27392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образовательной платформы «</a:t>
            </a:r>
            <a:r>
              <a:rPr lang="ru-RU" sz="3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 при организации обучения литературному чтению во 2 классе в дистанционном формате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64675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1" r="-1156" b="24804"/>
          <a:stretch/>
        </p:blipFill>
        <p:spPr bwMode="auto">
          <a:xfrm>
            <a:off x="3568700" y="2389207"/>
            <a:ext cx="6667500" cy="42401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460500" y="660400"/>
            <a:ext cx="10731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промежуточной аттестации за курс 2 класса по предмету литературное чтение на образовательной платформе «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ЯКласс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46160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316" t="5093" r="351" b="7907"/>
          <a:stretch/>
        </p:blipFill>
        <p:spPr bwMode="auto">
          <a:xfrm>
            <a:off x="2384425" y="1358900"/>
            <a:ext cx="8261350" cy="52832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663700" y="558800"/>
            <a:ext cx="9702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предметов учителя в меню «Предметы»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360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27300" y="1765994"/>
            <a:ext cx="7785100" cy="486340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1701800" y="381000"/>
            <a:ext cx="1033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Программа для 2 класса по предмету литературное чтение </a:t>
            </a:r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УМК «Школа 21 века»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4219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2350" y="1292224"/>
            <a:ext cx="7048500" cy="5565776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635000" y="215900"/>
            <a:ext cx="104394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и редактирование программы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4137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38700" y="518269"/>
            <a:ext cx="6477000" cy="521493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 rot="10800000" flipV="1">
            <a:off x="1206500" y="1235865"/>
            <a:ext cx="34163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Теоретический материал включает в себя знакомство с произведением. Это может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быть самостоятельное чтение учеником текста произведения или слушание текста.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00947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9200" y="1638300"/>
            <a:ext cx="6781800" cy="52197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816100" y="342900"/>
            <a:ext cx="92075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Тестовое задание по прочитанному материалу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58307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" r="-1222" b="10759"/>
          <a:stretch/>
        </p:blipFill>
        <p:spPr bwMode="auto">
          <a:xfrm>
            <a:off x="3241675" y="1525607"/>
            <a:ext cx="6838950" cy="496409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11300" y="254000"/>
            <a:ext cx="106807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формирование у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</a:t>
            </a:r>
            <a:r>
              <a:rPr lang="ru-RU" sz="28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умения обобщать и делать выводы, доказывать свою точку зрения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9880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6798" y="1498600"/>
            <a:ext cx="8051799" cy="47879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74800" y="203200"/>
            <a:ext cx="95884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dirty="0" smtClean="0"/>
          </a:p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Задание на установление соответствий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92969579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13615"/>
          <a:stretch/>
        </p:blipFill>
        <p:spPr bwMode="auto">
          <a:xfrm>
            <a:off x="2578100" y="1866900"/>
            <a:ext cx="8331200" cy="467360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1562100" y="317500"/>
            <a:ext cx="985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быстрой проверки выполненных заданий, требующих ручной проверки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099064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44</TotalTime>
  <Words>114</Words>
  <Application>Microsoft Office PowerPoint</Application>
  <PresentationFormat>Широкоэкранный</PresentationFormat>
  <Paragraphs>15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Century Gothic</vt:lpstr>
      <vt:lpstr>Times New Roman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2020-09-09T19:59:34Z</dcterms:created>
  <dcterms:modified xsi:type="dcterms:W3CDTF">2020-09-10T19:48:31Z</dcterms:modified>
</cp:coreProperties>
</file>