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5" r:id="rId1"/>
  </p:sldMasterIdLst>
  <p:sldIdLst>
    <p:sldId id="323" r:id="rId2"/>
    <p:sldId id="324" r:id="rId3"/>
    <p:sldId id="285" r:id="rId4"/>
    <p:sldId id="288" r:id="rId5"/>
    <p:sldId id="257" r:id="rId6"/>
    <p:sldId id="286" r:id="rId7"/>
    <p:sldId id="287" r:id="rId8"/>
    <p:sldId id="289" r:id="rId9"/>
    <p:sldId id="292" r:id="rId10"/>
    <p:sldId id="290" r:id="rId11"/>
    <p:sldId id="293" r:id="rId12"/>
    <p:sldId id="291" r:id="rId13"/>
    <p:sldId id="294" r:id="rId14"/>
    <p:sldId id="295" r:id="rId15"/>
    <p:sldId id="296" r:id="rId16"/>
    <p:sldId id="297" r:id="rId17"/>
    <p:sldId id="267" r:id="rId18"/>
    <p:sldId id="298" r:id="rId19"/>
    <p:sldId id="299" r:id="rId20"/>
    <p:sldId id="300" r:id="rId21"/>
    <p:sldId id="301" r:id="rId22"/>
    <p:sldId id="303" r:id="rId23"/>
    <p:sldId id="322" r:id="rId24"/>
    <p:sldId id="304" r:id="rId25"/>
    <p:sldId id="305" r:id="rId26"/>
    <p:sldId id="307" r:id="rId27"/>
    <p:sldId id="306" r:id="rId28"/>
    <p:sldId id="274" r:id="rId29"/>
    <p:sldId id="309" r:id="rId30"/>
    <p:sldId id="308" r:id="rId31"/>
    <p:sldId id="313" r:id="rId32"/>
    <p:sldId id="310" r:id="rId33"/>
    <p:sldId id="311" r:id="rId34"/>
    <p:sldId id="312" r:id="rId35"/>
    <p:sldId id="314" r:id="rId36"/>
    <p:sldId id="315" r:id="rId3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99CCFF"/>
    <a:srgbClr val="FF33CC"/>
    <a:srgbClr val="FFCC66"/>
    <a:srgbClr val="66CCFF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2191" autoAdjust="0"/>
    <p:restoredTop sz="94660"/>
  </p:normalViewPr>
  <p:slideViewPr>
    <p:cSldViewPr>
      <p:cViewPr varScale="1">
        <p:scale>
          <a:sx n="75" d="100"/>
          <a:sy n="75" d="100"/>
        </p:scale>
        <p:origin x="-1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7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8" name="Group 6"/>
            <p:cNvGrpSpPr>
              <a:grpSpLocks/>
            </p:cNvGrpSpPr>
            <p:nvPr/>
          </p:nvGrpSpPr>
          <p:grpSpPr bwMode="auto">
            <a:xfrm>
              <a:off x="4944" y="0"/>
              <a:ext cx="816" cy="3975"/>
              <a:chOff x="4944" y="0"/>
              <a:chExt cx="816" cy="3975"/>
            </a:xfrm>
          </p:grpSpPr>
          <p:grpSp>
            <p:nvGrpSpPr>
              <p:cNvPr id="20" name="Group 7"/>
              <p:cNvGrpSpPr>
                <a:grpSpLocks/>
              </p:cNvGrpSpPr>
              <p:nvPr userDrawn="1"/>
            </p:nvGrpSpPr>
            <p:grpSpPr bwMode="auto">
              <a:xfrm>
                <a:off x="5280" y="0"/>
                <a:ext cx="480" cy="1431"/>
                <a:chOff x="5280" y="0"/>
                <a:chExt cx="480" cy="1431"/>
              </a:xfrm>
            </p:grpSpPr>
            <p:grpSp>
              <p:nvGrpSpPr>
                <p:cNvPr id="41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5" y="-1"/>
                  <a:ext cx="174" cy="176"/>
                  <a:chOff x="1667" y="323"/>
                  <a:chExt cx="1690" cy="2560"/>
                </a:xfrm>
              </p:grpSpPr>
              <p:grpSp>
                <p:nvGrpSpPr>
                  <p:cNvPr id="50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67" y="323"/>
                    <a:ext cx="1690" cy="2560"/>
                    <a:chOff x="1667" y="323"/>
                    <a:chExt cx="1690" cy="2560"/>
                  </a:xfrm>
                </p:grpSpPr>
                <p:sp>
                  <p:nvSpPr>
                    <p:cNvPr id="57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58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51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2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3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4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5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56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42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3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4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5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6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7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8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9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21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22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3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4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5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6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7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8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9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0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1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2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3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4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5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6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7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8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39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40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2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9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3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18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386105" name="Rectangle 57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370013"/>
            <a:ext cx="6965950" cy="20574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86106" name="Rectangle 58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727200" y="3886200"/>
            <a:ext cx="5640388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9" name="Rectangle 5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0" name="Rectangle 6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" name="Rectangle 6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5C4398-0CD7-4ED4-B61C-F741F4FCF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1AA8CE-C1B1-4701-99EA-9C24BE66BF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5827713" y="227013"/>
            <a:ext cx="1868487" cy="586898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19075" y="227013"/>
            <a:ext cx="5456238" cy="586898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1FFFA3-8883-4F3E-9730-14FFFD8610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ED5359-FA42-4CB4-99A3-F560550E3E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7A39A9-25CB-4A45-814D-F8753D34E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63525" y="1598613"/>
            <a:ext cx="3616325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32250" y="1598613"/>
            <a:ext cx="3617913" cy="44973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EB9215-55D0-484F-8A51-7037B0537F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B37C41-DF32-4F4C-966D-8F6F22BBD2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951C27-EC7E-49D4-A4CF-D9264B8E1C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28A1BE-D876-452F-81F7-82148A15F0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A618D5-F7A7-4C31-80FD-68D505DA65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B7B893-D34B-448A-9498-7CE65E4B15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59875" cy="6870700"/>
            <a:chOff x="0" y="0"/>
            <a:chExt cx="5770" cy="4328"/>
          </a:xfrm>
        </p:grpSpPr>
        <p:sp>
          <p:nvSpPr>
            <p:cNvPr id="385027" name="Rectangle 3"/>
            <p:cNvSpPr>
              <a:spLocks noChangeArrowheads="1"/>
            </p:cNvSpPr>
            <p:nvPr/>
          </p:nvSpPr>
          <p:spPr bwMode="hidden">
            <a:xfrm>
              <a:off x="0" y="4186"/>
              <a:ext cx="5089" cy="142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85028" name="Rectangle 4"/>
            <p:cNvSpPr>
              <a:spLocks noChangeArrowheads="1"/>
            </p:cNvSpPr>
            <p:nvPr/>
          </p:nvSpPr>
          <p:spPr bwMode="hidden">
            <a:xfrm>
              <a:off x="0" y="0"/>
              <a:ext cx="5089" cy="126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85029" name="Rectangle 5"/>
            <p:cNvSpPr>
              <a:spLocks noChangeArrowheads="1"/>
            </p:cNvSpPr>
            <p:nvPr/>
          </p:nvSpPr>
          <p:spPr bwMode="auto">
            <a:xfrm>
              <a:off x="5010" y="0"/>
              <a:ext cx="758" cy="4320"/>
            </a:xfrm>
            <a:prstGeom prst="rect">
              <a:avLst/>
            </a:prstGeom>
            <a:gradFill rotWithShape="0">
              <a:gsLst>
                <a:gs pos="0">
                  <a:schemeClr val="accent1">
                    <a:gamma/>
                    <a:shade val="8470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84706"/>
                    <a:invGamma/>
                  </a:scheme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grpSp>
          <p:nvGrpSpPr>
            <p:cNvPr id="1035" name="Group 6"/>
            <p:cNvGrpSpPr>
              <a:grpSpLocks/>
            </p:cNvGrpSpPr>
            <p:nvPr/>
          </p:nvGrpSpPr>
          <p:grpSpPr bwMode="auto">
            <a:xfrm>
              <a:off x="4944" y="1"/>
              <a:ext cx="816" cy="3974"/>
              <a:chOff x="4944" y="1"/>
              <a:chExt cx="816" cy="3974"/>
            </a:xfrm>
          </p:grpSpPr>
          <p:grpSp>
            <p:nvGrpSpPr>
              <p:cNvPr id="1047" name="Group 7"/>
              <p:cNvGrpSpPr>
                <a:grpSpLocks/>
              </p:cNvGrpSpPr>
              <p:nvPr userDrawn="1"/>
            </p:nvGrpSpPr>
            <p:grpSpPr bwMode="auto">
              <a:xfrm>
                <a:off x="5280" y="1"/>
                <a:ext cx="480" cy="1430"/>
                <a:chOff x="5280" y="1"/>
                <a:chExt cx="480" cy="1430"/>
              </a:xfrm>
            </p:grpSpPr>
            <p:grpSp>
              <p:nvGrpSpPr>
                <p:cNvPr id="1068" name="Group 8"/>
                <p:cNvGrpSpPr>
                  <a:grpSpLocks/>
                </p:cNvGrpSpPr>
                <p:nvPr userDrawn="1"/>
              </p:nvGrpSpPr>
              <p:grpSpPr bwMode="auto">
                <a:xfrm rot="-5400000">
                  <a:off x="5484" y="0"/>
                  <a:ext cx="174" cy="176"/>
                  <a:chOff x="1657" y="323"/>
                  <a:chExt cx="1691" cy="2560"/>
                </a:xfrm>
              </p:grpSpPr>
              <p:grpSp>
                <p:nvGrpSpPr>
                  <p:cNvPr id="1077" name="Group 9"/>
                  <p:cNvGrpSpPr>
                    <a:grpSpLocks/>
                  </p:cNvGrpSpPr>
                  <p:nvPr/>
                </p:nvGrpSpPr>
                <p:grpSpPr bwMode="auto">
                  <a:xfrm>
                    <a:off x="1657" y="323"/>
                    <a:ext cx="1691" cy="2560"/>
                    <a:chOff x="1657" y="323"/>
                    <a:chExt cx="1691" cy="2560"/>
                  </a:xfrm>
                </p:grpSpPr>
                <p:sp>
                  <p:nvSpPr>
                    <p:cNvPr id="385034" name="Freeform 10"/>
                    <p:cNvSpPr>
                      <a:spLocks/>
                    </p:cNvSpPr>
                    <p:nvPr/>
                  </p:nvSpPr>
                  <p:spPr bwMode="auto">
                    <a:xfrm>
                      <a:off x="2123" y="323"/>
                      <a:ext cx="1234" cy="2560"/>
                    </a:xfrm>
                    <a:custGeom>
                      <a:avLst/>
                      <a:gdLst/>
                      <a:ahLst/>
                      <a:cxnLst>
                        <a:cxn ang="0">
                          <a:pos x="337" y="283"/>
                        </a:cxn>
                        <a:cxn ang="0">
                          <a:pos x="415" y="115"/>
                        </a:cxn>
                        <a:cxn ang="0">
                          <a:pos x="583" y="7"/>
                        </a:cxn>
                        <a:cxn ang="0">
                          <a:pos x="895" y="61"/>
                        </a:cxn>
                        <a:cxn ang="0">
                          <a:pos x="1051" y="349"/>
                        </a:cxn>
                        <a:cxn ang="0">
                          <a:pos x="979" y="769"/>
                        </a:cxn>
                        <a:cxn ang="0">
                          <a:pos x="943" y="943"/>
                        </a:cxn>
                        <a:cxn ang="0">
                          <a:pos x="1105" y="1075"/>
                        </a:cxn>
                        <a:cxn ang="0">
                          <a:pos x="1231" y="1525"/>
                        </a:cxn>
                        <a:cxn ang="0">
                          <a:pos x="1123" y="1969"/>
                        </a:cxn>
                        <a:cxn ang="0">
                          <a:pos x="907" y="2077"/>
                        </a:cxn>
                        <a:cxn ang="0">
                          <a:pos x="721" y="2059"/>
                        </a:cxn>
                        <a:cxn ang="0">
                          <a:pos x="655" y="2251"/>
                        </a:cxn>
                        <a:cxn ang="0">
                          <a:pos x="529" y="2527"/>
                        </a:cxn>
                        <a:cxn ang="0">
                          <a:pos x="211" y="2509"/>
                        </a:cxn>
                        <a:cxn ang="0">
                          <a:pos x="31" y="2227"/>
                        </a:cxn>
                        <a:cxn ang="0">
                          <a:pos x="25" y="1969"/>
                        </a:cxn>
                        <a:cxn ang="0">
                          <a:pos x="145" y="1651"/>
                        </a:cxn>
                        <a:cxn ang="0">
                          <a:pos x="259" y="1513"/>
                        </a:cxn>
                        <a:cxn ang="0">
                          <a:pos x="217" y="1729"/>
                        </a:cxn>
                        <a:cxn ang="0">
                          <a:pos x="73" y="2023"/>
                        </a:cxn>
                        <a:cxn ang="0">
                          <a:pos x="169" y="2323"/>
                        </a:cxn>
                        <a:cxn ang="0">
                          <a:pos x="439" y="2431"/>
                        </a:cxn>
                        <a:cxn ang="0">
                          <a:pos x="595" y="2227"/>
                        </a:cxn>
                        <a:cxn ang="0">
                          <a:pos x="577" y="1807"/>
                        </a:cxn>
                        <a:cxn ang="0">
                          <a:pos x="493" y="1531"/>
                        </a:cxn>
                        <a:cxn ang="0">
                          <a:pos x="535" y="1459"/>
                        </a:cxn>
                        <a:cxn ang="0">
                          <a:pos x="625" y="1633"/>
                        </a:cxn>
                        <a:cxn ang="0">
                          <a:pos x="721" y="1933"/>
                        </a:cxn>
                        <a:cxn ang="0">
                          <a:pos x="967" y="1963"/>
                        </a:cxn>
                        <a:cxn ang="0">
                          <a:pos x="1135" y="1687"/>
                        </a:cxn>
                        <a:cxn ang="0">
                          <a:pos x="1117" y="1273"/>
                        </a:cxn>
                        <a:cxn ang="0">
                          <a:pos x="883" y="1057"/>
                        </a:cxn>
                        <a:cxn ang="0">
                          <a:pos x="679" y="1129"/>
                        </a:cxn>
                        <a:cxn ang="0">
                          <a:pos x="577" y="1117"/>
                        </a:cxn>
                        <a:cxn ang="0">
                          <a:pos x="619" y="1033"/>
                        </a:cxn>
                        <a:cxn ang="0">
                          <a:pos x="811" y="937"/>
                        </a:cxn>
                        <a:cxn ang="0">
                          <a:pos x="949" y="613"/>
                        </a:cxn>
                        <a:cxn ang="0">
                          <a:pos x="883" y="175"/>
                        </a:cxn>
                        <a:cxn ang="0">
                          <a:pos x="619" y="103"/>
                        </a:cxn>
                        <a:cxn ang="0">
                          <a:pos x="391" y="355"/>
                        </a:cxn>
                        <a:cxn ang="0">
                          <a:pos x="403" y="763"/>
                        </a:cxn>
                        <a:cxn ang="0">
                          <a:pos x="343" y="949"/>
                        </a:cxn>
                        <a:cxn ang="0">
                          <a:pos x="289" y="685"/>
                        </a:cxn>
                        <a:cxn ang="0">
                          <a:pos x="307" y="367"/>
                        </a:cxn>
                      </a:cxnLst>
                      <a:rect l="0" t="0" r="r" b="b"/>
                      <a:pathLst>
                        <a:path w="1231" h="2560">
                          <a:moveTo>
                            <a:pt x="307" y="367"/>
                          </a:moveTo>
                          <a:cubicBezTo>
                            <a:pt x="317" y="336"/>
                            <a:pt x="326" y="303"/>
                            <a:pt x="337" y="283"/>
                          </a:cubicBezTo>
                          <a:cubicBezTo>
                            <a:pt x="348" y="263"/>
                            <a:pt x="360" y="275"/>
                            <a:pt x="373" y="247"/>
                          </a:cubicBezTo>
                          <a:cubicBezTo>
                            <a:pt x="386" y="219"/>
                            <a:pt x="400" y="147"/>
                            <a:pt x="415" y="115"/>
                          </a:cubicBezTo>
                          <a:cubicBezTo>
                            <a:pt x="430" y="83"/>
                            <a:pt x="435" y="73"/>
                            <a:pt x="463" y="55"/>
                          </a:cubicBezTo>
                          <a:cubicBezTo>
                            <a:pt x="491" y="37"/>
                            <a:pt x="536" y="14"/>
                            <a:pt x="583" y="7"/>
                          </a:cubicBezTo>
                          <a:cubicBezTo>
                            <a:pt x="630" y="0"/>
                            <a:pt x="693" y="4"/>
                            <a:pt x="745" y="13"/>
                          </a:cubicBezTo>
                          <a:cubicBezTo>
                            <a:pt x="797" y="22"/>
                            <a:pt x="852" y="34"/>
                            <a:pt x="895" y="61"/>
                          </a:cubicBezTo>
                          <a:cubicBezTo>
                            <a:pt x="938" y="88"/>
                            <a:pt x="977" y="127"/>
                            <a:pt x="1003" y="175"/>
                          </a:cubicBezTo>
                          <a:cubicBezTo>
                            <a:pt x="1029" y="223"/>
                            <a:pt x="1044" y="287"/>
                            <a:pt x="1051" y="349"/>
                          </a:cubicBezTo>
                          <a:cubicBezTo>
                            <a:pt x="1058" y="411"/>
                            <a:pt x="1057" y="477"/>
                            <a:pt x="1045" y="547"/>
                          </a:cubicBezTo>
                          <a:cubicBezTo>
                            <a:pt x="1033" y="617"/>
                            <a:pt x="995" y="712"/>
                            <a:pt x="979" y="769"/>
                          </a:cubicBezTo>
                          <a:cubicBezTo>
                            <a:pt x="963" y="826"/>
                            <a:pt x="955" y="860"/>
                            <a:pt x="949" y="889"/>
                          </a:cubicBezTo>
                          <a:cubicBezTo>
                            <a:pt x="943" y="918"/>
                            <a:pt x="936" y="925"/>
                            <a:pt x="943" y="943"/>
                          </a:cubicBezTo>
                          <a:cubicBezTo>
                            <a:pt x="950" y="961"/>
                            <a:pt x="964" y="975"/>
                            <a:pt x="991" y="997"/>
                          </a:cubicBezTo>
                          <a:cubicBezTo>
                            <a:pt x="1018" y="1019"/>
                            <a:pt x="1069" y="1033"/>
                            <a:pt x="1105" y="1075"/>
                          </a:cubicBezTo>
                          <a:cubicBezTo>
                            <a:pt x="1141" y="1117"/>
                            <a:pt x="1186" y="1174"/>
                            <a:pt x="1207" y="1249"/>
                          </a:cubicBezTo>
                          <a:cubicBezTo>
                            <a:pt x="1228" y="1324"/>
                            <a:pt x="1231" y="1441"/>
                            <a:pt x="1231" y="1525"/>
                          </a:cubicBezTo>
                          <a:cubicBezTo>
                            <a:pt x="1231" y="1609"/>
                            <a:pt x="1225" y="1679"/>
                            <a:pt x="1207" y="1753"/>
                          </a:cubicBezTo>
                          <a:cubicBezTo>
                            <a:pt x="1189" y="1827"/>
                            <a:pt x="1153" y="1917"/>
                            <a:pt x="1123" y="1969"/>
                          </a:cubicBezTo>
                          <a:cubicBezTo>
                            <a:pt x="1093" y="2021"/>
                            <a:pt x="1063" y="2047"/>
                            <a:pt x="1027" y="2065"/>
                          </a:cubicBezTo>
                          <a:cubicBezTo>
                            <a:pt x="991" y="2083"/>
                            <a:pt x="951" y="2079"/>
                            <a:pt x="907" y="2077"/>
                          </a:cubicBezTo>
                          <a:cubicBezTo>
                            <a:pt x="863" y="2075"/>
                            <a:pt x="794" y="2056"/>
                            <a:pt x="763" y="2053"/>
                          </a:cubicBezTo>
                          <a:cubicBezTo>
                            <a:pt x="732" y="2050"/>
                            <a:pt x="733" y="2050"/>
                            <a:pt x="721" y="2059"/>
                          </a:cubicBezTo>
                          <a:cubicBezTo>
                            <a:pt x="709" y="2068"/>
                            <a:pt x="702" y="2075"/>
                            <a:pt x="691" y="2107"/>
                          </a:cubicBezTo>
                          <a:cubicBezTo>
                            <a:pt x="680" y="2139"/>
                            <a:pt x="665" y="2205"/>
                            <a:pt x="655" y="2251"/>
                          </a:cubicBezTo>
                          <a:cubicBezTo>
                            <a:pt x="645" y="2297"/>
                            <a:pt x="652" y="2337"/>
                            <a:pt x="631" y="2383"/>
                          </a:cubicBezTo>
                          <a:cubicBezTo>
                            <a:pt x="610" y="2429"/>
                            <a:pt x="574" y="2498"/>
                            <a:pt x="529" y="2527"/>
                          </a:cubicBezTo>
                          <a:cubicBezTo>
                            <a:pt x="484" y="2556"/>
                            <a:pt x="414" y="2560"/>
                            <a:pt x="361" y="2557"/>
                          </a:cubicBezTo>
                          <a:cubicBezTo>
                            <a:pt x="308" y="2554"/>
                            <a:pt x="256" y="2537"/>
                            <a:pt x="211" y="2509"/>
                          </a:cubicBezTo>
                          <a:cubicBezTo>
                            <a:pt x="166" y="2481"/>
                            <a:pt x="121" y="2436"/>
                            <a:pt x="91" y="2389"/>
                          </a:cubicBezTo>
                          <a:cubicBezTo>
                            <a:pt x="61" y="2342"/>
                            <a:pt x="46" y="2275"/>
                            <a:pt x="31" y="2227"/>
                          </a:cubicBezTo>
                          <a:cubicBezTo>
                            <a:pt x="16" y="2179"/>
                            <a:pt x="2" y="2144"/>
                            <a:pt x="1" y="2101"/>
                          </a:cubicBezTo>
                          <a:cubicBezTo>
                            <a:pt x="0" y="2058"/>
                            <a:pt x="13" y="2018"/>
                            <a:pt x="25" y="1969"/>
                          </a:cubicBezTo>
                          <a:cubicBezTo>
                            <a:pt x="37" y="1920"/>
                            <a:pt x="53" y="1860"/>
                            <a:pt x="73" y="1807"/>
                          </a:cubicBezTo>
                          <a:cubicBezTo>
                            <a:pt x="93" y="1754"/>
                            <a:pt x="122" y="1698"/>
                            <a:pt x="145" y="1651"/>
                          </a:cubicBezTo>
                          <a:cubicBezTo>
                            <a:pt x="168" y="1604"/>
                            <a:pt x="192" y="1548"/>
                            <a:pt x="211" y="1525"/>
                          </a:cubicBezTo>
                          <a:cubicBezTo>
                            <a:pt x="230" y="1502"/>
                            <a:pt x="249" y="1502"/>
                            <a:pt x="259" y="1513"/>
                          </a:cubicBezTo>
                          <a:cubicBezTo>
                            <a:pt x="269" y="1524"/>
                            <a:pt x="278" y="1555"/>
                            <a:pt x="271" y="1591"/>
                          </a:cubicBezTo>
                          <a:cubicBezTo>
                            <a:pt x="264" y="1627"/>
                            <a:pt x="242" y="1682"/>
                            <a:pt x="217" y="1729"/>
                          </a:cubicBezTo>
                          <a:cubicBezTo>
                            <a:pt x="192" y="1776"/>
                            <a:pt x="145" y="1824"/>
                            <a:pt x="121" y="1873"/>
                          </a:cubicBezTo>
                          <a:cubicBezTo>
                            <a:pt x="97" y="1922"/>
                            <a:pt x="76" y="1970"/>
                            <a:pt x="73" y="2023"/>
                          </a:cubicBezTo>
                          <a:cubicBezTo>
                            <a:pt x="70" y="2076"/>
                            <a:pt x="87" y="2141"/>
                            <a:pt x="103" y="2191"/>
                          </a:cubicBezTo>
                          <a:cubicBezTo>
                            <a:pt x="119" y="2241"/>
                            <a:pt x="140" y="2285"/>
                            <a:pt x="169" y="2323"/>
                          </a:cubicBezTo>
                          <a:cubicBezTo>
                            <a:pt x="198" y="2361"/>
                            <a:pt x="232" y="2401"/>
                            <a:pt x="277" y="2419"/>
                          </a:cubicBezTo>
                          <a:cubicBezTo>
                            <a:pt x="322" y="2437"/>
                            <a:pt x="395" y="2440"/>
                            <a:pt x="439" y="2431"/>
                          </a:cubicBezTo>
                          <a:cubicBezTo>
                            <a:pt x="483" y="2422"/>
                            <a:pt x="515" y="2399"/>
                            <a:pt x="541" y="2365"/>
                          </a:cubicBezTo>
                          <a:cubicBezTo>
                            <a:pt x="567" y="2331"/>
                            <a:pt x="583" y="2280"/>
                            <a:pt x="595" y="2227"/>
                          </a:cubicBezTo>
                          <a:cubicBezTo>
                            <a:pt x="607" y="2174"/>
                            <a:pt x="616" y="2117"/>
                            <a:pt x="613" y="2047"/>
                          </a:cubicBezTo>
                          <a:cubicBezTo>
                            <a:pt x="610" y="1977"/>
                            <a:pt x="589" y="1871"/>
                            <a:pt x="577" y="1807"/>
                          </a:cubicBezTo>
                          <a:cubicBezTo>
                            <a:pt x="565" y="1743"/>
                            <a:pt x="555" y="1709"/>
                            <a:pt x="541" y="1663"/>
                          </a:cubicBezTo>
                          <a:cubicBezTo>
                            <a:pt x="527" y="1617"/>
                            <a:pt x="502" y="1561"/>
                            <a:pt x="493" y="1531"/>
                          </a:cubicBezTo>
                          <a:cubicBezTo>
                            <a:pt x="484" y="1501"/>
                            <a:pt x="480" y="1495"/>
                            <a:pt x="487" y="1483"/>
                          </a:cubicBezTo>
                          <a:cubicBezTo>
                            <a:pt x="494" y="1471"/>
                            <a:pt x="519" y="1455"/>
                            <a:pt x="535" y="1459"/>
                          </a:cubicBezTo>
                          <a:cubicBezTo>
                            <a:pt x="551" y="1463"/>
                            <a:pt x="568" y="1478"/>
                            <a:pt x="583" y="1507"/>
                          </a:cubicBezTo>
                          <a:cubicBezTo>
                            <a:pt x="598" y="1536"/>
                            <a:pt x="610" y="1583"/>
                            <a:pt x="625" y="1633"/>
                          </a:cubicBezTo>
                          <a:cubicBezTo>
                            <a:pt x="640" y="1683"/>
                            <a:pt x="657" y="1757"/>
                            <a:pt x="673" y="1807"/>
                          </a:cubicBezTo>
                          <a:cubicBezTo>
                            <a:pt x="689" y="1857"/>
                            <a:pt x="697" y="1905"/>
                            <a:pt x="721" y="1933"/>
                          </a:cubicBezTo>
                          <a:cubicBezTo>
                            <a:pt x="745" y="1961"/>
                            <a:pt x="776" y="1970"/>
                            <a:pt x="817" y="1975"/>
                          </a:cubicBezTo>
                          <a:cubicBezTo>
                            <a:pt x="858" y="1980"/>
                            <a:pt x="926" y="1980"/>
                            <a:pt x="967" y="1963"/>
                          </a:cubicBezTo>
                          <a:cubicBezTo>
                            <a:pt x="1008" y="1946"/>
                            <a:pt x="1035" y="1919"/>
                            <a:pt x="1063" y="1873"/>
                          </a:cubicBezTo>
                          <a:cubicBezTo>
                            <a:pt x="1091" y="1827"/>
                            <a:pt x="1122" y="1761"/>
                            <a:pt x="1135" y="1687"/>
                          </a:cubicBezTo>
                          <a:cubicBezTo>
                            <a:pt x="1148" y="1613"/>
                            <a:pt x="1144" y="1498"/>
                            <a:pt x="1141" y="1429"/>
                          </a:cubicBezTo>
                          <a:cubicBezTo>
                            <a:pt x="1138" y="1360"/>
                            <a:pt x="1140" y="1325"/>
                            <a:pt x="1117" y="1273"/>
                          </a:cubicBezTo>
                          <a:cubicBezTo>
                            <a:pt x="1094" y="1221"/>
                            <a:pt x="1042" y="1153"/>
                            <a:pt x="1003" y="1117"/>
                          </a:cubicBezTo>
                          <a:cubicBezTo>
                            <a:pt x="964" y="1081"/>
                            <a:pt x="919" y="1064"/>
                            <a:pt x="883" y="1057"/>
                          </a:cubicBezTo>
                          <a:cubicBezTo>
                            <a:pt x="847" y="1050"/>
                            <a:pt x="821" y="1063"/>
                            <a:pt x="787" y="1075"/>
                          </a:cubicBezTo>
                          <a:cubicBezTo>
                            <a:pt x="753" y="1087"/>
                            <a:pt x="706" y="1117"/>
                            <a:pt x="679" y="1129"/>
                          </a:cubicBezTo>
                          <a:cubicBezTo>
                            <a:pt x="652" y="1141"/>
                            <a:pt x="642" y="1149"/>
                            <a:pt x="625" y="1147"/>
                          </a:cubicBezTo>
                          <a:cubicBezTo>
                            <a:pt x="608" y="1145"/>
                            <a:pt x="584" y="1130"/>
                            <a:pt x="577" y="1117"/>
                          </a:cubicBezTo>
                          <a:cubicBezTo>
                            <a:pt x="570" y="1104"/>
                            <a:pt x="576" y="1083"/>
                            <a:pt x="583" y="1069"/>
                          </a:cubicBezTo>
                          <a:cubicBezTo>
                            <a:pt x="590" y="1055"/>
                            <a:pt x="599" y="1043"/>
                            <a:pt x="619" y="1033"/>
                          </a:cubicBezTo>
                          <a:cubicBezTo>
                            <a:pt x="639" y="1023"/>
                            <a:pt x="671" y="1025"/>
                            <a:pt x="703" y="1009"/>
                          </a:cubicBezTo>
                          <a:cubicBezTo>
                            <a:pt x="735" y="993"/>
                            <a:pt x="780" y="965"/>
                            <a:pt x="811" y="937"/>
                          </a:cubicBezTo>
                          <a:cubicBezTo>
                            <a:pt x="842" y="909"/>
                            <a:pt x="866" y="895"/>
                            <a:pt x="889" y="841"/>
                          </a:cubicBezTo>
                          <a:cubicBezTo>
                            <a:pt x="912" y="787"/>
                            <a:pt x="939" y="696"/>
                            <a:pt x="949" y="613"/>
                          </a:cubicBezTo>
                          <a:cubicBezTo>
                            <a:pt x="959" y="530"/>
                            <a:pt x="960" y="416"/>
                            <a:pt x="949" y="343"/>
                          </a:cubicBezTo>
                          <a:cubicBezTo>
                            <a:pt x="938" y="270"/>
                            <a:pt x="914" y="215"/>
                            <a:pt x="883" y="175"/>
                          </a:cubicBezTo>
                          <a:cubicBezTo>
                            <a:pt x="852" y="135"/>
                            <a:pt x="807" y="115"/>
                            <a:pt x="763" y="103"/>
                          </a:cubicBezTo>
                          <a:cubicBezTo>
                            <a:pt x="719" y="91"/>
                            <a:pt x="665" y="90"/>
                            <a:pt x="619" y="103"/>
                          </a:cubicBezTo>
                          <a:cubicBezTo>
                            <a:pt x="573" y="116"/>
                            <a:pt x="525" y="139"/>
                            <a:pt x="487" y="181"/>
                          </a:cubicBezTo>
                          <a:cubicBezTo>
                            <a:pt x="449" y="223"/>
                            <a:pt x="412" y="301"/>
                            <a:pt x="391" y="355"/>
                          </a:cubicBezTo>
                          <a:cubicBezTo>
                            <a:pt x="370" y="409"/>
                            <a:pt x="359" y="437"/>
                            <a:pt x="361" y="505"/>
                          </a:cubicBezTo>
                          <a:cubicBezTo>
                            <a:pt x="363" y="573"/>
                            <a:pt x="399" y="691"/>
                            <a:pt x="403" y="763"/>
                          </a:cubicBezTo>
                          <a:cubicBezTo>
                            <a:pt x="407" y="835"/>
                            <a:pt x="395" y="906"/>
                            <a:pt x="385" y="937"/>
                          </a:cubicBezTo>
                          <a:cubicBezTo>
                            <a:pt x="375" y="968"/>
                            <a:pt x="356" y="957"/>
                            <a:pt x="343" y="949"/>
                          </a:cubicBezTo>
                          <a:cubicBezTo>
                            <a:pt x="330" y="941"/>
                            <a:pt x="316" y="933"/>
                            <a:pt x="307" y="889"/>
                          </a:cubicBezTo>
                          <a:cubicBezTo>
                            <a:pt x="298" y="845"/>
                            <a:pt x="294" y="755"/>
                            <a:pt x="289" y="685"/>
                          </a:cubicBezTo>
                          <a:cubicBezTo>
                            <a:pt x="284" y="615"/>
                            <a:pt x="273" y="523"/>
                            <a:pt x="277" y="469"/>
                          </a:cubicBezTo>
                          <a:cubicBezTo>
                            <a:pt x="281" y="415"/>
                            <a:pt x="297" y="398"/>
                            <a:pt x="307" y="367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  <p:sp>
                  <p:nvSpPr>
                    <p:cNvPr id="385035" name="Freeform 11"/>
                    <p:cNvSpPr>
                      <a:spLocks/>
                    </p:cNvSpPr>
                    <p:nvPr/>
                  </p:nvSpPr>
                  <p:spPr bwMode="auto">
                    <a:xfrm>
                      <a:off x="1667" y="381"/>
                      <a:ext cx="865" cy="2065"/>
                    </a:xfrm>
                    <a:custGeom>
                      <a:avLst/>
                      <a:gdLst/>
                      <a:ahLst/>
                      <a:cxnLst>
                        <a:cxn ang="0">
                          <a:pos x="785" y="530"/>
                        </a:cxn>
                        <a:cxn ang="0">
                          <a:pos x="797" y="350"/>
                        </a:cxn>
                        <a:cxn ang="0">
                          <a:pos x="863" y="206"/>
                        </a:cxn>
                        <a:cxn ang="0">
                          <a:pos x="809" y="218"/>
                        </a:cxn>
                        <a:cxn ang="0">
                          <a:pos x="749" y="218"/>
                        </a:cxn>
                        <a:cxn ang="0">
                          <a:pos x="683" y="116"/>
                        </a:cxn>
                        <a:cxn ang="0">
                          <a:pos x="611" y="32"/>
                        </a:cxn>
                        <a:cxn ang="0">
                          <a:pos x="509" y="2"/>
                        </a:cxn>
                        <a:cxn ang="0">
                          <a:pos x="407" y="20"/>
                        </a:cxn>
                        <a:cxn ang="0">
                          <a:pos x="281" y="74"/>
                        </a:cxn>
                        <a:cxn ang="0">
                          <a:pos x="173" y="206"/>
                        </a:cxn>
                        <a:cxn ang="0">
                          <a:pos x="119" y="404"/>
                        </a:cxn>
                        <a:cxn ang="0">
                          <a:pos x="131" y="590"/>
                        </a:cxn>
                        <a:cxn ang="0">
                          <a:pos x="173" y="782"/>
                        </a:cxn>
                        <a:cxn ang="0">
                          <a:pos x="197" y="884"/>
                        </a:cxn>
                        <a:cxn ang="0">
                          <a:pos x="167" y="986"/>
                        </a:cxn>
                        <a:cxn ang="0">
                          <a:pos x="65" y="1124"/>
                        </a:cxn>
                        <a:cxn ang="0">
                          <a:pos x="17" y="1298"/>
                        </a:cxn>
                        <a:cxn ang="0">
                          <a:pos x="5" y="1550"/>
                        </a:cxn>
                        <a:cxn ang="0">
                          <a:pos x="47" y="1748"/>
                        </a:cxn>
                        <a:cxn ang="0">
                          <a:pos x="131" y="1898"/>
                        </a:cxn>
                        <a:cxn ang="0">
                          <a:pos x="299" y="1988"/>
                        </a:cxn>
                        <a:cxn ang="0">
                          <a:pos x="425" y="1982"/>
                        </a:cxn>
                        <a:cxn ang="0">
                          <a:pos x="467" y="1994"/>
                        </a:cxn>
                        <a:cxn ang="0">
                          <a:pos x="497" y="2066"/>
                        </a:cxn>
                        <a:cxn ang="0">
                          <a:pos x="497" y="1964"/>
                        </a:cxn>
                        <a:cxn ang="0">
                          <a:pos x="557" y="1778"/>
                        </a:cxn>
                        <a:cxn ang="0">
                          <a:pos x="617" y="1658"/>
                        </a:cxn>
                        <a:cxn ang="0">
                          <a:pos x="581" y="1700"/>
                        </a:cxn>
                        <a:cxn ang="0">
                          <a:pos x="515" y="1820"/>
                        </a:cxn>
                        <a:cxn ang="0">
                          <a:pos x="407" y="1904"/>
                        </a:cxn>
                        <a:cxn ang="0">
                          <a:pos x="269" y="1898"/>
                        </a:cxn>
                        <a:cxn ang="0">
                          <a:pos x="179" y="1814"/>
                        </a:cxn>
                        <a:cxn ang="0">
                          <a:pos x="113" y="1640"/>
                        </a:cxn>
                        <a:cxn ang="0">
                          <a:pos x="107" y="1394"/>
                        </a:cxn>
                        <a:cxn ang="0">
                          <a:pos x="137" y="1190"/>
                        </a:cxn>
                        <a:cxn ang="0">
                          <a:pos x="203" y="1070"/>
                        </a:cxn>
                        <a:cxn ang="0">
                          <a:pos x="323" y="1022"/>
                        </a:cxn>
                        <a:cxn ang="0">
                          <a:pos x="509" y="1076"/>
                        </a:cxn>
                        <a:cxn ang="0">
                          <a:pos x="611" y="1124"/>
                        </a:cxn>
                        <a:cxn ang="0">
                          <a:pos x="665" y="1100"/>
                        </a:cxn>
                        <a:cxn ang="0">
                          <a:pos x="659" y="1046"/>
                        </a:cxn>
                        <a:cxn ang="0">
                          <a:pos x="611" y="1004"/>
                        </a:cxn>
                        <a:cxn ang="0">
                          <a:pos x="497" y="980"/>
                        </a:cxn>
                        <a:cxn ang="0">
                          <a:pos x="323" y="896"/>
                        </a:cxn>
                        <a:cxn ang="0">
                          <a:pos x="233" y="680"/>
                        </a:cxn>
                        <a:cxn ang="0">
                          <a:pos x="209" y="416"/>
                        </a:cxn>
                        <a:cxn ang="0">
                          <a:pos x="317" y="170"/>
                        </a:cxn>
                        <a:cxn ang="0">
                          <a:pos x="485" y="110"/>
                        </a:cxn>
                        <a:cxn ang="0">
                          <a:pos x="617" y="164"/>
                        </a:cxn>
                        <a:cxn ang="0">
                          <a:pos x="707" y="290"/>
                        </a:cxn>
                        <a:cxn ang="0">
                          <a:pos x="737" y="428"/>
                        </a:cxn>
                        <a:cxn ang="0">
                          <a:pos x="773" y="602"/>
                        </a:cxn>
                        <a:cxn ang="0">
                          <a:pos x="809" y="584"/>
                        </a:cxn>
                        <a:cxn ang="0">
                          <a:pos x="785" y="530"/>
                        </a:cxn>
                      </a:cxnLst>
                      <a:rect l="0" t="0" r="r" b="b"/>
                      <a:pathLst>
                        <a:path w="865" h="2071">
                          <a:moveTo>
                            <a:pt x="785" y="530"/>
                          </a:moveTo>
                          <a:cubicBezTo>
                            <a:pt x="783" y="491"/>
                            <a:pt x="784" y="404"/>
                            <a:pt x="797" y="350"/>
                          </a:cubicBezTo>
                          <a:cubicBezTo>
                            <a:pt x="810" y="296"/>
                            <a:pt x="861" y="228"/>
                            <a:pt x="863" y="206"/>
                          </a:cubicBezTo>
                          <a:cubicBezTo>
                            <a:pt x="865" y="184"/>
                            <a:pt x="828" y="216"/>
                            <a:pt x="809" y="218"/>
                          </a:cubicBezTo>
                          <a:cubicBezTo>
                            <a:pt x="790" y="220"/>
                            <a:pt x="770" y="235"/>
                            <a:pt x="749" y="218"/>
                          </a:cubicBezTo>
                          <a:cubicBezTo>
                            <a:pt x="728" y="201"/>
                            <a:pt x="706" y="147"/>
                            <a:pt x="683" y="116"/>
                          </a:cubicBezTo>
                          <a:cubicBezTo>
                            <a:pt x="660" y="85"/>
                            <a:pt x="640" y="51"/>
                            <a:pt x="611" y="32"/>
                          </a:cubicBezTo>
                          <a:cubicBezTo>
                            <a:pt x="582" y="13"/>
                            <a:pt x="543" y="4"/>
                            <a:pt x="509" y="2"/>
                          </a:cubicBezTo>
                          <a:cubicBezTo>
                            <a:pt x="475" y="0"/>
                            <a:pt x="445" y="8"/>
                            <a:pt x="407" y="20"/>
                          </a:cubicBezTo>
                          <a:cubicBezTo>
                            <a:pt x="369" y="32"/>
                            <a:pt x="320" y="43"/>
                            <a:pt x="281" y="74"/>
                          </a:cubicBezTo>
                          <a:cubicBezTo>
                            <a:pt x="242" y="105"/>
                            <a:pt x="200" y="151"/>
                            <a:pt x="173" y="206"/>
                          </a:cubicBezTo>
                          <a:cubicBezTo>
                            <a:pt x="146" y="261"/>
                            <a:pt x="126" y="340"/>
                            <a:pt x="119" y="404"/>
                          </a:cubicBezTo>
                          <a:cubicBezTo>
                            <a:pt x="112" y="468"/>
                            <a:pt x="122" y="527"/>
                            <a:pt x="131" y="590"/>
                          </a:cubicBezTo>
                          <a:cubicBezTo>
                            <a:pt x="140" y="653"/>
                            <a:pt x="162" y="733"/>
                            <a:pt x="173" y="782"/>
                          </a:cubicBezTo>
                          <a:cubicBezTo>
                            <a:pt x="184" y="831"/>
                            <a:pt x="198" y="850"/>
                            <a:pt x="197" y="884"/>
                          </a:cubicBezTo>
                          <a:cubicBezTo>
                            <a:pt x="196" y="918"/>
                            <a:pt x="189" y="946"/>
                            <a:pt x="167" y="986"/>
                          </a:cubicBezTo>
                          <a:cubicBezTo>
                            <a:pt x="145" y="1026"/>
                            <a:pt x="90" y="1072"/>
                            <a:pt x="65" y="1124"/>
                          </a:cubicBezTo>
                          <a:cubicBezTo>
                            <a:pt x="40" y="1176"/>
                            <a:pt x="27" y="1227"/>
                            <a:pt x="17" y="1298"/>
                          </a:cubicBezTo>
                          <a:cubicBezTo>
                            <a:pt x="7" y="1369"/>
                            <a:pt x="0" y="1475"/>
                            <a:pt x="5" y="1550"/>
                          </a:cubicBezTo>
                          <a:cubicBezTo>
                            <a:pt x="10" y="1625"/>
                            <a:pt x="26" y="1690"/>
                            <a:pt x="47" y="1748"/>
                          </a:cubicBezTo>
                          <a:cubicBezTo>
                            <a:pt x="68" y="1806"/>
                            <a:pt x="89" y="1858"/>
                            <a:pt x="131" y="1898"/>
                          </a:cubicBezTo>
                          <a:cubicBezTo>
                            <a:pt x="173" y="1938"/>
                            <a:pt x="250" y="1974"/>
                            <a:pt x="299" y="1988"/>
                          </a:cubicBezTo>
                          <a:cubicBezTo>
                            <a:pt x="348" y="2002"/>
                            <a:pt x="397" y="1981"/>
                            <a:pt x="425" y="1982"/>
                          </a:cubicBezTo>
                          <a:cubicBezTo>
                            <a:pt x="453" y="1983"/>
                            <a:pt x="455" y="1980"/>
                            <a:pt x="467" y="1994"/>
                          </a:cubicBezTo>
                          <a:cubicBezTo>
                            <a:pt x="479" y="2008"/>
                            <a:pt x="492" y="2071"/>
                            <a:pt x="497" y="2066"/>
                          </a:cubicBezTo>
                          <a:cubicBezTo>
                            <a:pt x="502" y="2061"/>
                            <a:pt x="487" y="2012"/>
                            <a:pt x="497" y="1964"/>
                          </a:cubicBezTo>
                          <a:cubicBezTo>
                            <a:pt x="507" y="1916"/>
                            <a:pt x="537" y="1829"/>
                            <a:pt x="557" y="1778"/>
                          </a:cubicBezTo>
                          <a:cubicBezTo>
                            <a:pt x="577" y="1727"/>
                            <a:pt x="613" y="1671"/>
                            <a:pt x="617" y="1658"/>
                          </a:cubicBezTo>
                          <a:cubicBezTo>
                            <a:pt x="621" y="1645"/>
                            <a:pt x="598" y="1673"/>
                            <a:pt x="581" y="1700"/>
                          </a:cubicBezTo>
                          <a:cubicBezTo>
                            <a:pt x="564" y="1727"/>
                            <a:pt x="544" y="1786"/>
                            <a:pt x="515" y="1820"/>
                          </a:cubicBezTo>
                          <a:cubicBezTo>
                            <a:pt x="486" y="1854"/>
                            <a:pt x="448" y="1891"/>
                            <a:pt x="407" y="1904"/>
                          </a:cubicBezTo>
                          <a:cubicBezTo>
                            <a:pt x="366" y="1917"/>
                            <a:pt x="307" y="1913"/>
                            <a:pt x="269" y="1898"/>
                          </a:cubicBezTo>
                          <a:cubicBezTo>
                            <a:pt x="231" y="1883"/>
                            <a:pt x="205" y="1857"/>
                            <a:pt x="179" y="1814"/>
                          </a:cubicBezTo>
                          <a:cubicBezTo>
                            <a:pt x="153" y="1771"/>
                            <a:pt x="125" y="1710"/>
                            <a:pt x="113" y="1640"/>
                          </a:cubicBezTo>
                          <a:cubicBezTo>
                            <a:pt x="101" y="1570"/>
                            <a:pt x="103" y="1469"/>
                            <a:pt x="107" y="1394"/>
                          </a:cubicBezTo>
                          <a:cubicBezTo>
                            <a:pt x="111" y="1319"/>
                            <a:pt x="121" y="1244"/>
                            <a:pt x="137" y="1190"/>
                          </a:cubicBezTo>
                          <a:cubicBezTo>
                            <a:pt x="153" y="1136"/>
                            <a:pt x="172" y="1098"/>
                            <a:pt x="203" y="1070"/>
                          </a:cubicBezTo>
                          <a:cubicBezTo>
                            <a:pt x="234" y="1042"/>
                            <a:pt x="272" y="1021"/>
                            <a:pt x="323" y="1022"/>
                          </a:cubicBezTo>
                          <a:cubicBezTo>
                            <a:pt x="374" y="1023"/>
                            <a:pt x="461" y="1059"/>
                            <a:pt x="509" y="1076"/>
                          </a:cubicBezTo>
                          <a:cubicBezTo>
                            <a:pt x="557" y="1093"/>
                            <a:pt x="585" y="1120"/>
                            <a:pt x="611" y="1124"/>
                          </a:cubicBezTo>
                          <a:cubicBezTo>
                            <a:pt x="637" y="1128"/>
                            <a:pt x="657" y="1113"/>
                            <a:pt x="665" y="1100"/>
                          </a:cubicBezTo>
                          <a:cubicBezTo>
                            <a:pt x="673" y="1087"/>
                            <a:pt x="668" y="1062"/>
                            <a:pt x="659" y="1046"/>
                          </a:cubicBezTo>
                          <a:cubicBezTo>
                            <a:pt x="650" y="1030"/>
                            <a:pt x="638" y="1015"/>
                            <a:pt x="611" y="1004"/>
                          </a:cubicBezTo>
                          <a:cubicBezTo>
                            <a:pt x="584" y="993"/>
                            <a:pt x="545" y="998"/>
                            <a:pt x="497" y="980"/>
                          </a:cubicBezTo>
                          <a:cubicBezTo>
                            <a:pt x="449" y="962"/>
                            <a:pt x="367" y="946"/>
                            <a:pt x="323" y="896"/>
                          </a:cubicBezTo>
                          <a:cubicBezTo>
                            <a:pt x="279" y="846"/>
                            <a:pt x="252" y="760"/>
                            <a:pt x="233" y="680"/>
                          </a:cubicBezTo>
                          <a:cubicBezTo>
                            <a:pt x="214" y="600"/>
                            <a:pt x="195" y="501"/>
                            <a:pt x="209" y="416"/>
                          </a:cubicBezTo>
                          <a:cubicBezTo>
                            <a:pt x="223" y="331"/>
                            <a:pt x="271" y="221"/>
                            <a:pt x="317" y="170"/>
                          </a:cubicBezTo>
                          <a:cubicBezTo>
                            <a:pt x="363" y="119"/>
                            <a:pt x="435" y="111"/>
                            <a:pt x="485" y="110"/>
                          </a:cubicBezTo>
                          <a:cubicBezTo>
                            <a:pt x="535" y="109"/>
                            <a:pt x="580" y="134"/>
                            <a:pt x="617" y="164"/>
                          </a:cubicBezTo>
                          <a:cubicBezTo>
                            <a:pt x="654" y="194"/>
                            <a:pt x="687" y="246"/>
                            <a:pt x="707" y="290"/>
                          </a:cubicBezTo>
                          <a:cubicBezTo>
                            <a:pt x="727" y="334"/>
                            <a:pt x="726" y="376"/>
                            <a:pt x="737" y="428"/>
                          </a:cubicBezTo>
                          <a:cubicBezTo>
                            <a:pt x="748" y="480"/>
                            <a:pt x="761" y="576"/>
                            <a:pt x="773" y="602"/>
                          </a:cubicBezTo>
                          <a:cubicBezTo>
                            <a:pt x="785" y="628"/>
                            <a:pt x="807" y="597"/>
                            <a:pt x="809" y="584"/>
                          </a:cubicBezTo>
                          <a:cubicBezTo>
                            <a:pt x="811" y="571"/>
                            <a:pt x="787" y="569"/>
                            <a:pt x="785" y="530"/>
                          </a:cubicBezTo>
                          <a:close/>
                        </a:path>
                      </a:pathLst>
                    </a:custGeom>
                    <a:solidFill>
                      <a:srgbClr val="E7D6B7"/>
                    </a:solidFill>
                    <a:ln w="9525" cap="flat" cmpd="sng">
                      <a:noFill/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</p:spPr>
                  <p:txBody>
                    <a:bodyPr wrap="none" anchor="ctr"/>
                    <a:lstStyle/>
                    <a:p>
                      <a:pPr>
                        <a:defRPr/>
                      </a:pPr>
                      <a:endParaRPr lang="ru-RU"/>
                    </a:p>
                  </p:txBody>
                </p:sp>
              </p:grpSp>
              <p:sp>
                <p:nvSpPr>
                  <p:cNvPr id="38503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396" y="1428"/>
                    <a:ext cx="175" cy="247"/>
                  </a:xfrm>
                  <a:prstGeom prst="ellipse">
                    <a:avLst/>
                  </a:prstGeom>
                  <a:solidFill>
                    <a:srgbClr val="E7D6B7"/>
                  </a:solidFill>
                  <a:ln w="9525">
                    <a:noFill/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85037" name="Freeform 13"/>
                  <p:cNvSpPr>
                    <a:spLocks/>
                  </p:cNvSpPr>
                  <p:nvPr/>
                </p:nvSpPr>
                <p:spPr bwMode="auto">
                  <a:xfrm>
                    <a:off x="2609" y="745"/>
                    <a:ext cx="262" cy="524"/>
                  </a:xfrm>
                  <a:custGeom>
                    <a:avLst/>
                    <a:gdLst/>
                    <a:ahLst/>
                    <a:cxnLst>
                      <a:cxn ang="0">
                        <a:pos x="3" y="483"/>
                      </a:cxn>
                      <a:cxn ang="0">
                        <a:pos x="27" y="273"/>
                      </a:cxn>
                      <a:cxn ang="0">
                        <a:pos x="111" y="45"/>
                      </a:cxn>
                      <a:cxn ang="0">
                        <a:pos x="183" y="3"/>
                      </a:cxn>
                      <a:cxn ang="0">
                        <a:pos x="237" y="39"/>
                      </a:cxn>
                      <a:cxn ang="0">
                        <a:pos x="261" y="129"/>
                      </a:cxn>
                      <a:cxn ang="0">
                        <a:pos x="207" y="273"/>
                      </a:cxn>
                      <a:cxn ang="0">
                        <a:pos x="105" y="477"/>
                      </a:cxn>
                      <a:cxn ang="0">
                        <a:pos x="45" y="501"/>
                      </a:cxn>
                      <a:cxn ang="0">
                        <a:pos x="3" y="483"/>
                      </a:cxn>
                    </a:cxnLst>
                    <a:rect l="0" t="0" r="r" b="b"/>
                    <a:pathLst>
                      <a:path w="266" h="521">
                        <a:moveTo>
                          <a:pt x="3" y="483"/>
                        </a:moveTo>
                        <a:cubicBezTo>
                          <a:pt x="0" y="445"/>
                          <a:pt x="9" y="346"/>
                          <a:pt x="27" y="273"/>
                        </a:cubicBezTo>
                        <a:cubicBezTo>
                          <a:pt x="45" y="200"/>
                          <a:pt x="85" y="90"/>
                          <a:pt x="111" y="45"/>
                        </a:cubicBezTo>
                        <a:cubicBezTo>
                          <a:pt x="137" y="0"/>
                          <a:pt x="162" y="4"/>
                          <a:pt x="183" y="3"/>
                        </a:cubicBezTo>
                        <a:cubicBezTo>
                          <a:pt x="204" y="2"/>
                          <a:pt x="224" y="18"/>
                          <a:pt x="237" y="39"/>
                        </a:cubicBezTo>
                        <a:cubicBezTo>
                          <a:pt x="250" y="60"/>
                          <a:pt x="266" y="90"/>
                          <a:pt x="261" y="129"/>
                        </a:cubicBezTo>
                        <a:cubicBezTo>
                          <a:pt x="256" y="168"/>
                          <a:pt x="233" y="215"/>
                          <a:pt x="207" y="273"/>
                        </a:cubicBezTo>
                        <a:cubicBezTo>
                          <a:pt x="181" y="331"/>
                          <a:pt x="132" y="439"/>
                          <a:pt x="105" y="477"/>
                        </a:cubicBezTo>
                        <a:cubicBezTo>
                          <a:pt x="78" y="515"/>
                          <a:pt x="61" y="501"/>
                          <a:pt x="45" y="501"/>
                        </a:cubicBezTo>
                        <a:cubicBezTo>
                          <a:pt x="29" y="501"/>
                          <a:pt x="6" y="521"/>
                          <a:pt x="3" y="483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85038" name="Freeform 14"/>
                  <p:cNvSpPr>
                    <a:spLocks/>
                  </p:cNvSpPr>
                  <p:nvPr/>
                </p:nvSpPr>
                <p:spPr bwMode="auto">
                  <a:xfrm>
                    <a:off x="2677" y="1588"/>
                    <a:ext cx="398" cy="349"/>
                  </a:xfrm>
                  <a:custGeom>
                    <a:avLst/>
                    <a:gdLst/>
                    <a:ahLst/>
                    <a:cxnLst>
                      <a:cxn ang="0">
                        <a:pos x="100" y="201"/>
                      </a:cxn>
                      <a:cxn ang="0">
                        <a:pos x="16" y="87"/>
                      </a:cxn>
                      <a:cxn ang="0">
                        <a:pos x="4" y="45"/>
                      </a:cxn>
                      <a:cxn ang="0">
                        <a:pos x="28" y="3"/>
                      </a:cxn>
                      <a:cxn ang="0">
                        <a:pos x="130" y="27"/>
                      </a:cxn>
                      <a:cxn ang="0">
                        <a:pos x="250" y="75"/>
                      </a:cxn>
                      <a:cxn ang="0">
                        <a:pos x="364" y="159"/>
                      </a:cxn>
                      <a:cxn ang="0">
                        <a:pos x="388" y="273"/>
                      </a:cxn>
                      <a:cxn ang="0">
                        <a:pos x="340" y="333"/>
                      </a:cxn>
                      <a:cxn ang="0">
                        <a:pos x="244" y="315"/>
                      </a:cxn>
                      <a:cxn ang="0">
                        <a:pos x="100" y="201"/>
                      </a:cxn>
                    </a:cxnLst>
                    <a:rect l="0" t="0" r="r" b="b"/>
                    <a:pathLst>
                      <a:path w="392" h="340">
                        <a:moveTo>
                          <a:pt x="100" y="201"/>
                        </a:moveTo>
                        <a:cubicBezTo>
                          <a:pt x="62" y="163"/>
                          <a:pt x="32" y="113"/>
                          <a:pt x="16" y="87"/>
                        </a:cubicBezTo>
                        <a:cubicBezTo>
                          <a:pt x="0" y="61"/>
                          <a:pt x="2" y="59"/>
                          <a:pt x="4" y="45"/>
                        </a:cubicBezTo>
                        <a:cubicBezTo>
                          <a:pt x="6" y="31"/>
                          <a:pt x="7" y="6"/>
                          <a:pt x="28" y="3"/>
                        </a:cubicBezTo>
                        <a:cubicBezTo>
                          <a:pt x="49" y="0"/>
                          <a:pt x="93" y="15"/>
                          <a:pt x="130" y="27"/>
                        </a:cubicBezTo>
                        <a:cubicBezTo>
                          <a:pt x="167" y="39"/>
                          <a:pt x="211" y="53"/>
                          <a:pt x="250" y="75"/>
                        </a:cubicBezTo>
                        <a:cubicBezTo>
                          <a:pt x="289" y="97"/>
                          <a:pt x="341" y="126"/>
                          <a:pt x="364" y="159"/>
                        </a:cubicBezTo>
                        <a:cubicBezTo>
                          <a:pt x="387" y="192"/>
                          <a:pt x="392" y="244"/>
                          <a:pt x="388" y="273"/>
                        </a:cubicBezTo>
                        <a:cubicBezTo>
                          <a:pt x="384" y="302"/>
                          <a:pt x="364" y="326"/>
                          <a:pt x="340" y="333"/>
                        </a:cubicBezTo>
                        <a:cubicBezTo>
                          <a:pt x="316" y="340"/>
                          <a:pt x="282" y="336"/>
                          <a:pt x="244" y="315"/>
                        </a:cubicBezTo>
                        <a:cubicBezTo>
                          <a:pt x="206" y="294"/>
                          <a:pt x="138" y="239"/>
                          <a:pt x="100" y="20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85039" name="Freeform 15"/>
                  <p:cNvSpPr>
                    <a:spLocks/>
                  </p:cNvSpPr>
                  <p:nvPr/>
                </p:nvSpPr>
                <p:spPr bwMode="auto">
                  <a:xfrm>
                    <a:off x="2425" y="1923"/>
                    <a:ext cx="146" cy="567"/>
                  </a:xfrm>
                  <a:custGeom>
                    <a:avLst/>
                    <a:gdLst/>
                    <a:ahLst/>
                    <a:cxnLst>
                      <a:cxn ang="0">
                        <a:pos x="18" y="165"/>
                      </a:cxn>
                      <a:cxn ang="0">
                        <a:pos x="42" y="39"/>
                      </a:cxn>
                      <a:cxn ang="0">
                        <a:pos x="66" y="3"/>
                      </a:cxn>
                      <a:cxn ang="0">
                        <a:pos x="108" y="27"/>
                      </a:cxn>
                      <a:cxn ang="0">
                        <a:pos x="138" y="165"/>
                      </a:cxn>
                      <a:cxn ang="0">
                        <a:pos x="144" y="423"/>
                      </a:cxn>
                      <a:cxn ang="0">
                        <a:pos x="96" y="543"/>
                      </a:cxn>
                      <a:cxn ang="0">
                        <a:pos x="24" y="513"/>
                      </a:cxn>
                      <a:cxn ang="0">
                        <a:pos x="0" y="315"/>
                      </a:cxn>
                      <a:cxn ang="0">
                        <a:pos x="18" y="165"/>
                      </a:cxn>
                    </a:cxnLst>
                    <a:rect l="0" t="0" r="r" b="b"/>
                    <a:pathLst>
                      <a:path w="151" h="558">
                        <a:moveTo>
                          <a:pt x="18" y="165"/>
                        </a:moveTo>
                        <a:cubicBezTo>
                          <a:pt x="25" y="119"/>
                          <a:pt x="34" y="66"/>
                          <a:pt x="42" y="39"/>
                        </a:cubicBezTo>
                        <a:cubicBezTo>
                          <a:pt x="50" y="12"/>
                          <a:pt x="55" y="5"/>
                          <a:pt x="66" y="3"/>
                        </a:cubicBezTo>
                        <a:cubicBezTo>
                          <a:pt x="77" y="1"/>
                          <a:pt x="96" y="0"/>
                          <a:pt x="108" y="27"/>
                        </a:cubicBezTo>
                        <a:cubicBezTo>
                          <a:pt x="120" y="54"/>
                          <a:pt x="132" y="99"/>
                          <a:pt x="138" y="165"/>
                        </a:cubicBezTo>
                        <a:cubicBezTo>
                          <a:pt x="144" y="231"/>
                          <a:pt x="151" y="360"/>
                          <a:pt x="144" y="423"/>
                        </a:cubicBezTo>
                        <a:cubicBezTo>
                          <a:pt x="137" y="486"/>
                          <a:pt x="116" y="528"/>
                          <a:pt x="96" y="543"/>
                        </a:cubicBezTo>
                        <a:cubicBezTo>
                          <a:pt x="76" y="558"/>
                          <a:pt x="40" y="551"/>
                          <a:pt x="24" y="513"/>
                        </a:cubicBezTo>
                        <a:cubicBezTo>
                          <a:pt x="8" y="475"/>
                          <a:pt x="0" y="372"/>
                          <a:pt x="0" y="315"/>
                        </a:cubicBezTo>
                        <a:cubicBezTo>
                          <a:pt x="0" y="258"/>
                          <a:pt x="11" y="211"/>
                          <a:pt x="18" y="165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85040" name="Freeform 16"/>
                  <p:cNvSpPr>
                    <a:spLocks/>
                  </p:cNvSpPr>
                  <p:nvPr/>
                </p:nvSpPr>
                <p:spPr bwMode="auto">
                  <a:xfrm>
                    <a:off x="1910" y="1588"/>
                    <a:ext cx="389" cy="247"/>
                  </a:xfrm>
                  <a:custGeom>
                    <a:avLst/>
                    <a:gdLst/>
                    <a:ahLst/>
                    <a:cxnLst>
                      <a:cxn ang="0">
                        <a:pos x="175" y="61"/>
                      </a:cxn>
                      <a:cxn ang="0">
                        <a:pos x="307" y="19"/>
                      </a:cxn>
                      <a:cxn ang="0">
                        <a:pos x="367" y="7"/>
                      </a:cxn>
                      <a:cxn ang="0">
                        <a:pos x="385" y="61"/>
                      </a:cxn>
                      <a:cxn ang="0">
                        <a:pos x="325" y="133"/>
                      </a:cxn>
                      <a:cxn ang="0">
                        <a:pos x="193" y="223"/>
                      </a:cxn>
                      <a:cxn ang="0">
                        <a:pos x="37" y="247"/>
                      </a:cxn>
                      <a:cxn ang="0">
                        <a:pos x="1" y="187"/>
                      </a:cxn>
                      <a:cxn ang="0">
                        <a:pos x="43" y="115"/>
                      </a:cxn>
                      <a:cxn ang="0">
                        <a:pos x="175" y="61"/>
                      </a:cxn>
                    </a:cxnLst>
                    <a:rect l="0" t="0" r="r" b="b"/>
                    <a:pathLst>
                      <a:path w="392" h="253">
                        <a:moveTo>
                          <a:pt x="175" y="61"/>
                        </a:moveTo>
                        <a:cubicBezTo>
                          <a:pt x="219" y="45"/>
                          <a:pt x="275" y="28"/>
                          <a:pt x="307" y="19"/>
                        </a:cubicBezTo>
                        <a:cubicBezTo>
                          <a:pt x="339" y="10"/>
                          <a:pt x="354" y="0"/>
                          <a:pt x="367" y="7"/>
                        </a:cubicBezTo>
                        <a:cubicBezTo>
                          <a:pt x="380" y="14"/>
                          <a:pt x="392" y="40"/>
                          <a:pt x="385" y="61"/>
                        </a:cubicBezTo>
                        <a:cubicBezTo>
                          <a:pt x="378" y="82"/>
                          <a:pt x="357" y="106"/>
                          <a:pt x="325" y="133"/>
                        </a:cubicBezTo>
                        <a:cubicBezTo>
                          <a:pt x="293" y="160"/>
                          <a:pt x="241" y="204"/>
                          <a:pt x="193" y="223"/>
                        </a:cubicBezTo>
                        <a:cubicBezTo>
                          <a:pt x="145" y="242"/>
                          <a:pt x="69" y="253"/>
                          <a:pt x="37" y="247"/>
                        </a:cubicBezTo>
                        <a:cubicBezTo>
                          <a:pt x="5" y="241"/>
                          <a:pt x="0" y="209"/>
                          <a:pt x="1" y="187"/>
                        </a:cubicBezTo>
                        <a:cubicBezTo>
                          <a:pt x="2" y="165"/>
                          <a:pt x="15" y="136"/>
                          <a:pt x="43" y="115"/>
                        </a:cubicBezTo>
                        <a:cubicBezTo>
                          <a:pt x="71" y="94"/>
                          <a:pt x="131" y="77"/>
                          <a:pt x="175" y="61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  <p:sp>
                <p:nvSpPr>
                  <p:cNvPr id="385041" name="Freeform 17"/>
                  <p:cNvSpPr>
                    <a:spLocks/>
                  </p:cNvSpPr>
                  <p:nvPr/>
                </p:nvSpPr>
                <p:spPr bwMode="auto">
                  <a:xfrm>
                    <a:off x="2094" y="934"/>
                    <a:ext cx="233" cy="378"/>
                  </a:xfrm>
                  <a:custGeom>
                    <a:avLst/>
                    <a:gdLst/>
                    <a:ahLst/>
                    <a:cxnLst>
                      <a:cxn ang="0">
                        <a:pos x="78" y="270"/>
                      </a:cxn>
                      <a:cxn ang="0">
                        <a:pos x="24" y="192"/>
                      </a:cxn>
                      <a:cxn ang="0">
                        <a:pos x="0" y="96"/>
                      </a:cxn>
                      <a:cxn ang="0">
                        <a:pos x="24" y="12"/>
                      </a:cxn>
                      <a:cxn ang="0">
                        <a:pos x="120" y="24"/>
                      </a:cxn>
                      <a:cxn ang="0">
                        <a:pos x="180" y="132"/>
                      </a:cxn>
                      <a:cxn ang="0">
                        <a:pos x="234" y="306"/>
                      </a:cxn>
                      <a:cxn ang="0">
                        <a:pos x="204" y="378"/>
                      </a:cxn>
                      <a:cxn ang="0">
                        <a:pos x="168" y="354"/>
                      </a:cxn>
                      <a:cxn ang="0">
                        <a:pos x="78" y="270"/>
                      </a:cxn>
                    </a:cxnLst>
                    <a:rect l="0" t="0" r="r" b="b"/>
                    <a:pathLst>
                      <a:path w="238" h="386">
                        <a:moveTo>
                          <a:pt x="78" y="270"/>
                        </a:moveTo>
                        <a:cubicBezTo>
                          <a:pt x="54" y="243"/>
                          <a:pt x="37" y="221"/>
                          <a:pt x="24" y="192"/>
                        </a:cubicBezTo>
                        <a:cubicBezTo>
                          <a:pt x="11" y="163"/>
                          <a:pt x="0" y="126"/>
                          <a:pt x="0" y="96"/>
                        </a:cubicBezTo>
                        <a:cubicBezTo>
                          <a:pt x="0" y="66"/>
                          <a:pt x="4" y="24"/>
                          <a:pt x="24" y="12"/>
                        </a:cubicBezTo>
                        <a:cubicBezTo>
                          <a:pt x="44" y="0"/>
                          <a:pt x="94" y="4"/>
                          <a:pt x="120" y="24"/>
                        </a:cubicBezTo>
                        <a:cubicBezTo>
                          <a:pt x="146" y="44"/>
                          <a:pt x="161" y="85"/>
                          <a:pt x="180" y="132"/>
                        </a:cubicBezTo>
                        <a:cubicBezTo>
                          <a:pt x="199" y="179"/>
                          <a:pt x="230" y="265"/>
                          <a:pt x="234" y="306"/>
                        </a:cubicBezTo>
                        <a:cubicBezTo>
                          <a:pt x="238" y="347"/>
                          <a:pt x="215" y="370"/>
                          <a:pt x="204" y="378"/>
                        </a:cubicBezTo>
                        <a:cubicBezTo>
                          <a:pt x="193" y="386"/>
                          <a:pt x="190" y="372"/>
                          <a:pt x="168" y="354"/>
                        </a:cubicBezTo>
                        <a:cubicBezTo>
                          <a:pt x="146" y="336"/>
                          <a:pt x="102" y="297"/>
                          <a:pt x="78" y="270"/>
                        </a:cubicBezTo>
                        <a:close/>
                      </a:path>
                    </a:pathLst>
                  </a:custGeom>
                  <a:solidFill>
                    <a:srgbClr val="E7D6B7"/>
                  </a:solidFill>
                  <a:ln w="9525" cap="flat" cmpd="sng">
                    <a:noFill/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</p:spPr>
                <p:txBody>
                  <a:bodyPr wrap="none" anchor="ctr"/>
                  <a:lstStyle/>
                  <a:p>
                    <a:pPr>
                      <a:defRPr/>
                    </a:pPr>
                    <a:endParaRPr lang="ru-RU"/>
                  </a:p>
                </p:txBody>
              </p:sp>
            </p:grpSp>
            <p:pic>
              <p:nvPicPr>
                <p:cNvPr id="1069" name="Picture 1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0" name="Picture 1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4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1" name="Picture 2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24" y="3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2" name="Picture 2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376" y="57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3" name="Picture 2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5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4" name="Picture 2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472" y="76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5" name="Picture 2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76" name="Picture 2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574" y="12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  <p:grpSp>
            <p:nvGrpSpPr>
              <p:cNvPr id="1048" name="Group 26"/>
              <p:cNvGrpSpPr>
                <a:grpSpLocks/>
              </p:cNvGrpSpPr>
              <p:nvPr userDrawn="1"/>
            </p:nvGrpSpPr>
            <p:grpSpPr bwMode="auto">
              <a:xfrm>
                <a:off x="4944" y="1008"/>
                <a:ext cx="522" cy="2967"/>
                <a:chOff x="4944" y="1008"/>
                <a:chExt cx="522" cy="2967"/>
              </a:xfrm>
            </p:grpSpPr>
            <p:pic>
              <p:nvPicPr>
                <p:cNvPr id="1049" name="Picture 2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0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0" name="Picture 2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1200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1" name="Picture 2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158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2" name="Picture 3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172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3" name="Picture 3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40" y="182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4" name="Picture 3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201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5" name="Picture 3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80" y="2064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6" name="Picture 3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23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7" name="Picture 3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2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8" name="Picture 36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244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59" name="Picture 37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36" y="25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0" name="Picture 38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13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1" name="Picture 39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44" y="273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2" name="Picture 40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07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3" name="Picture 41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232" y="331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4" name="Picture 42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408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5" name="Picture 43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088" y="355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6" name="Picture 44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4992" y="3792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1067" name="Picture 45"/>
                <p:cNvPicPr>
                  <a:picLocks noChangeAspect="1" noChangeArrowheads="1"/>
                </p:cNvPicPr>
                <p:nvPr userDrawn="1"/>
              </p:nvPicPr>
              <p:blipFill>
                <a:blip r:embed="rId13"/>
                <a:srcRect/>
                <a:stretch>
                  <a:fillRect/>
                </a:stretch>
              </p:blipFill>
              <p:spPr bwMode="auto">
                <a:xfrm>
                  <a:off x="5184" y="3696"/>
                  <a:ext cx="186" cy="18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</p:grpSp>
        </p:grpSp>
        <p:sp>
          <p:nvSpPr>
            <p:cNvPr id="385070" name="Freeform 46"/>
            <p:cNvSpPr>
              <a:spLocks/>
            </p:cNvSpPr>
            <p:nvPr/>
          </p:nvSpPr>
          <p:spPr bwMode="auto">
            <a:xfrm>
              <a:off x="5010" y="3092"/>
              <a:ext cx="750" cy="1222"/>
            </a:xfrm>
            <a:custGeom>
              <a:avLst/>
              <a:gdLst/>
              <a:ahLst/>
              <a:cxnLst>
                <a:cxn ang="0">
                  <a:pos x="372" y="154"/>
                </a:cxn>
                <a:cxn ang="0">
                  <a:pos x="378" y="412"/>
                </a:cxn>
                <a:cxn ang="0">
                  <a:pos x="312" y="724"/>
                </a:cxn>
                <a:cxn ang="0">
                  <a:pos x="138" y="928"/>
                </a:cxn>
                <a:cxn ang="0">
                  <a:pos x="0" y="976"/>
                </a:cxn>
                <a:cxn ang="0">
                  <a:pos x="0" y="1222"/>
                </a:cxn>
                <a:cxn ang="0">
                  <a:pos x="750" y="1222"/>
                </a:cxn>
                <a:cxn ang="0">
                  <a:pos x="750" y="178"/>
                </a:cxn>
                <a:cxn ang="0">
                  <a:pos x="372" y="154"/>
                </a:cxn>
              </a:cxnLst>
              <a:rect l="0" t="0" r="r" b="b"/>
              <a:pathLst>
                <a:path w="750" h="1222">
                  <a:moveTo>
                    <a:pt x="372" y="154"/>
                  </a:moveTo>
                  <a:cubicBezTo>
                    <a:pt x="309" y="193"/>
                    <a:pt x="388" y="317"/>
                    <a:pt x="378" y="412"/>
                  </a:cubicBezTo>
                  <a:cubicBezTo>
                    <a:pt x="368" y="507"/>
                    <a:pt x="352" y="638"/>
                    <a:pt x="312" y="724"/>
                  </a:cubicBezTo>
                  <a:cubicBezTo>
                    <a:pt x="272" y="810"/>
                    <a:pt x="190" y="886"/>
                    <a:pt x="138" y="928"/>
                  </a:cubicBezTo>
                  <a:cubicBezTo>
                    <a:pt x="86" y="970"/>
                    <a:pt x="23" y="927"/>
                    <a:pt x="0" y="976"/>
                  </a:cubicBezTo>
                  <a:lnTo>
                    <a:pt x="0" y="1222"/>
                  </a:lnTo>
                  <a:lnTo>
                    <a:pt x="750" y="1222"/>
                  </a:lnTo>
                  <a:lnTo>
                    <a:pt x="750" y="178"/>
                  </a:lnTo>
                  <a:cubicBezTo>
                    <a:pt x="687" y="0"/>
                    <a:pt x="451" y="159"/>
                    <a:pt x="372" y="15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1" name="Freeform 47"/>
            <p:cNvSpPr>
              <a:spLocks/>
            </p:cNvSpPr>
            <p:nvPr/>
          </p:nvSpPr>
          <p:spPr bwMode="auto">
            <a:xfrm>
              <a:off x="5001" y="3060"/>
              <a:ext cx="768" cy="1260"/>
            </a:xfrm>
            <a:custGeom>
              <a:avLst/>
              <a:gdLst/>
              <a:ahLst/>
              <a:cxnLst>
                <a:cxn ang="0">
                  <a:pos x="0" y="1260"/>
                </a:cxn>
                <a:cxn ang="0">
                  <a:pos x="0" y="1134"/>
                </a:cxn>
                <a:cxn ang="0">
                  <a:pos x="210" y="1032"/>
                </a:cxn>
                <a:cxn ang="0">
                  <a:pos x="324" y="918"/>
                </a:cxn>
                <a:cxn ang="0">
                  <a:pos x="414" y="714"/>
                </a:cxn>
                <a:cxn ang="0">
                  <a:pos x="450" y="456"/>
                </a:cxn>
                <a:cxn ang="0">
                  <a:pos x="438" y="258"/>
                </a:cxn>
                <a:cxn ang="0">
                  <a:pos x="684" y="0"/>
                </a:cxn>
                <a:cxn ang="0">
                  <a:pos x="768" y="18"/>
                </a:cxn>
                <a:cxn ang="0">
                  <a:pos x="768" y="1254"/>
                </a:cxn>
                <a:cxn ang="0">
                  <a:pos x="0" y="1260"/>
                </a:cxn>
              </a:cxnLst>
              <a:rect l="0" t="0" r="r" b="b"/>
              <a:pathLst>
                <a:path w="768" h="1260">
                  <a:moveTo>
                    <a:pt x="0" y="1260"/>
                  </a:moveTo>
                  <a:lnTo>
                    <a:pt x="0" y="1134"/>
                  </a:lnTo>
                  <a:lnTo>
                    <a:pt x="210" y="1032"/>
                  </a:lnTo>
                  <a:lnTo>
                    <a:pt x="324" y="918"/>
                  </a:lnTo>
                  <a:lnTo>
                    <a:pt x="414" y="714"/>
                  </a:lnTo>
                  <a:lnTo>
                    <a:pt x="450" y="456"/>
                  </a:lnTo>
                  <a:lnTo>
                    <a:pt x="438" y="258"/>
                  </a:lnTo>
                  <a:lnTo>
                    <a:pt x="684" y="0"/>
                  </a:lnTo>
                  <a:lnTo>
                    <a:pt x="768" y="18"/>
                  </a:lnTo>
                  <a:lnTo>
                    <a:pt x="768" y="1254"/>
                  </a:lnTo>
                  <a:lnTo>
                    <a:pt x="0" y="1260"/>
                  </a:ln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2" name="Freeform 48"/>
            <p:cNvSpPr>
              <a:spLocks/>
            </p:cNvSpPr>
            <p:nvPr/>
          </p:nvSpPr>
          <p:spPr bwMode="auto">
            <a:xfrm>
              <a:off x="4994" y="1775"/>
              <a:ext cx="776" cy="2543"/>
            </a:xfrm>
            <a:custGeom>
              <a:avLst/>
              <a:gdLst/>
              <a:ahLst/>
              <a:cxnLst>
                <a:cxn ang="0">
                  <a:pos x="550" y="115"/>
                </a:cxn>
                <a:cxn ang="0">
                  <a:pos x="460" y="529"/>
                </a:cxn>
                <a:cxn ang="0">
                  <a:pos x="298" y="925"/>
                </a:cxn>
                <a:cxn ang="0">
                  <a:pos x="76" y="1267"/>
                </a:cxn>
                <a:cxn ang="0">
                  <a:pos x="4" y="1339"/>
                </a:cxn>
                <a:cxn ang="0">
                  <a:pos x="100" y="1351"/>
                </a:cxn>
                <a:cxn ang="0">
                  <a:pos x="286" y="1399"/>
                </a:cxn>
                <a:cxn ang="0">
                  <a:pos x="394" y="1525"/>
                </a:cxn>
                <a:cxn ang="0">
                  <a:pos x="478" y="1705"/>
                </a:cxn>
                <a:cxn ang="0">
                  <a:pos x="478" y="1969"/>
                </a:cxn>
                <a:cxn ang="0">
                  <a:pos x="370" y="2263"/>
                </a:cxn>
                <a:cxn ang="0">
                  <a:pos x="124" y="2479"/>
                </a:cxn>
                <a:cxn ang="0">
                  <a:pos x="22" y="2515"/>
                </a:cxn>
                <a:cxn ang="0">
                  <a:pos x="196" y="2533"/>
                </a:cxn>
                <a:cxn ang="0">
                  <a:pos x="388" y="2455"/>
                </a:cxn>
                <a:cxn ang="0">
                  <a:pos x="502" y="2299"/>
                </a:cxn>
                <a:cxn ang="0">
                  <a:pos x="598" y="2197"/>
                </a:cxn>
                <a:cxn ang="0">
                  <a:pos x="694" y="2197"/>
                </a:cxn>
                <a:cxn ang="0">
                  <a:pos x="742" y="2230"/>
                </a:cxn>
                <a:cxn ang="0">
                  <a:pos x="712" y="2137"/>
                </a:cxn>
                <a:cxn ang="0">
                  <a:pos x="664" y="1807"/>
                </a:cxn>
                <a:cxn ang="0">
                  <a:pos x="670" y="1561"/>
                </a:cxn>
                <a:cxn ang="0">
                  <a:pos x="718" y="1393"/>
                </a:cxn>
                <a:cxn ang="0">
                  <a:pos x="748" y="1219"/>
                </a:cxn>
                <a:cxn ang="0">
                  <a:pos x="550" y="115"/>
                </a:cxn>
              </a:cxnLst>
              <a:rect l="0" t="0" r="r" b="b"/>
              <a:pathLst>
                <a:path w="776" h="2543">
                  <a:moveTo>
                    <a:pt x="550" y="115"/>
                  </a:moveTo>
                  <a:cubicBezTo>
                    <a:pt x="502" y="0"/>
                    <a:pt x="502" y="394"/>
                    <a:pt x="460" y="529"/>
                  </a:cubicBezTo>
                  <a:cubicBezTo>
                    <a:pt x="418" y="664"/>
                    <a:pt x="362" y="802"/>
                    <a:pt x="298" y="925"/>
                  </a:cubicBezTo>
                  <a:cubicBezTo>
                    <a:pt x="234" y="1048"/>
                    <a:pt x="125" y="1198"/>
                    <a:pt x="76" y="1267"/>
                  </a:cubicBezTo>
                  <a:cubicBezTo>
                    <a:pt x="27" y="1336"/>
                    <a:pt x="0" y="1325"/>
                    <a:pt x="4" y="1339"/>
                  </a:cubicBezTo>
                  <a:cubicBezTo>
                    <a:pt x="8" y="1353"/>
                    <a:pt x="53" y="1341"/>
                    <a:pt x="100" y="1351"/>
                  </a:cubicBezTo>
                  <a:cubicBezTo>
                    <a:pt x="147" y="1361"/>
                    <a:pt x="237" y="1370"/>
                    <a:pt x="286" y="1399"/>
                  </a:cubicBezTo>
                  <a:cubicBezTo>
                    <a:pt x="335" y="1428"/>
                    <a:pt x="362" y="1474"/>
                    <a:pt x="394" y="1525"/>
                  </a:cubicBezTo>
                  <a:cubicBezTo>
                    <a:pt x="426" y="1576"/>
                    <a:pt x="464" y="1631"/>
                    <a:pt x="478" y="1705"/>
                  </a:cubicBezTo>
                  <a:cubicBezTo>
                    <a:pt x="492" y="1779"/>
                    <a:pt x="496" y="1876"/>
                    <a:pt x="478" y="1969"/>
                  </a:cubicBezTo>
                  <a:cubicBezTo>
                    <a:pt x="460" y="2062"/>
                    <a:pt x="429" y="2178"/>
                    <a:pt x="370" y="2263"/>
                  </a:cubicBezTo>
                  <a:cubicBezTo>
                    <a:pt x="311" y="2348"/>
                    <a:pt x="238" y="2428"/>
                    <a:pt x="124" y="2479"/>
                  </a:cubicBezTo>
                  <a:cubicBezTo>
                    <a:pt x="66" y="2521"/>
                    <a:pt x="10" y="2506"/>
                    <a:pt x="22" y="2515"/>
                  </a:cubicBezTo>
                  <a:cubicBezTo>
                    <a:pt x="34" y="2524"/>
                    <a:pt x="135" y="2543"/>
                    <a:pt x="196" y="2533"/>
                  </a:cubicBezTo>
                  <a:cubicBezTo>
                    <a:pt x="257" y="2523"/>
                    <a:pt x="337" y="2494"/>
                    <a:pt x="388" y="2455"/>
                  </a:cubicBezTo>
                  <a:cubicBezTo>
                    <a:pt x="439" y="2416"/>
                    <a:pt x="467" y="2342"/>
                    <a:pt x="502" y="2299"/>
                  </a:cubicBezTo>
                  <a:cubicBezTo>
                    <a:pt x="537" y="2256"/>
                    <a:pt x="566" y="2214"/>
                    <a:pt x="598" y="2197"/>
                  </a:cubicBezTo>
                  <a:cubicBezTo>
                    <a:pt x="630" y="2180"/>
                    <a:pt x="670" y="2191"/>
                    <a:pt x="694" y="2197"/>
                  </a:cubicBezTo>
                  <a:cubicBezTo>
                    <a:pt x="718" y="2203"/>
                    <a:pt x="739" y="2240"/>
                    <a:pt x="742" y="2230"/>
                  </a:cubicBezTo>
                  <a:cubicBezTo>
                    <a:pt x="745" y="2220"/>
                    <a:pt x="725" y="2207"/>
                    <a:pt x="712" y="2137"/>
                  </a:cubicBezTo>
                  <a:cubicBezTo>
                    <a:pt x="699" y="2067"/>
                    <a:pt x="671" y="1903"/>
                    <a:pt x="664" y="1807"/>
                  </a:cubicBezTo>
                  <a:cubicBezTo>
                    <a:pt x="657" y="1711"/>
                    <a:pt x="661" y="1630"/>
                    <a:pt x="670" y="1561"/>
                  </a:cubicBezTo>
                  <a:cubicBezTo>
                    <a:pt x="679" y="1492"/>
                    <a:pt x="705" y="1450"/>
                    <a:pt x="718" y="1393"/>
                  </a:cubicBezTo>
                  <a:cubicBezTo>
                    <a:pt x="731" y="1336"/>
                    <a:pt x="776" y="1427"/>
                    <a:pt x="748" y="1219"/>
                  </a:cubicBezTo>
                  <a:cubicBezTo>
                    <a:pt x="720" y="1011"/>
                    <a:pt x="598" y="230"/>
                    <a:pt x="550" y="115"/>
                  </a:cubicBezTo>
                  <a:close/>
                </a:path>
              </a:pathLst>
            </a:custGeom>
            <a:gradFill rotWithShape="0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3" name="Freeform 49" descr="kimonopat1"/>
            <p:cNvSpPr>
              <a:spLocks/>
            </p:cNvSpPr>
            <p:nvPr/>
          </p:nvSpPr>
          <p:spPr bwMode="auto">
            <a:xfrm>
              <a:off x="5046" y="2229"/>
              <a:ext cx="617" cy="1376"/>
            </a:xfrm>
            <a:custGeom>
              <a:avLst/>
              <a:gdLst/>
              <a:ahLst/>
              <a:cxnLst>
                <a:cxn ang="0">
                  <a:pos x="486" y="3"/>
                </a:cxn>
                <a:cxn ang="0">
                  <a:pos x="402" y="381"/>
                </a:cxn>
                <a:cxn ang="0">
                  <a:pos x="216" y="777"/>
                </a:cxn>
                <a:cxn ang="0">
                  <a:pos x="0" y="1119"/>
                </a:cxn>
                <a:cxn ang="0">
                  <a:pos x="102" y="1101"/>
                </a:cxn>
                <a:cxn ang="0">
                  <a:pos x="282" y="1119"/>
                </a:cxn>
                <a:cxn ang="0">
                  <a:pos x="378" y="1185"/>
                </a:cxn>
                <a:cxn ang="0">
                  <a:pos x="432" y="1269"/>
                </a:cxn>
                <a:cxn ang="0">
                  <a:pos x="444" y="1365"/>
                </a:cxn>
                <a:cxn ang="0">
                  <a:pos x="498" y="1203"/>
                </a:cxn>
                <a:cxn ang="0">
                  <a:pos x="564" y="825"/>
                </a:cxn>
                <a:cxn ang="0">
                  <a:pos x="606" y="363"/>
                </a:cxn>
                <a:cxn ang="0">
                  <a:pos x="486" y="3"/>
                </a:cxn>
              </a:cxnLst>
              <a:rect l="0" t="0" r="r" b="b"/>
              <a:pathLst>
                <a:path w="617" h="1376">
                  <a:moveTo>
                    <a:pt x="486" y="3"/>
                  </a:moveTo>
                  <a:cubicBezTo>
                    <a:pt x="452" y="6"/>
                    <a:pt x="447" y="252"/>
                    <a:pt x="402" y="381"/>
                  </a:cubicBezTo>
                  <a:cubicBezTo>
                    <a:pt x="357" y="510"/>
                    <a:pt x="283" y="654"/>
                    <a:pt x="216" y="777"/>
                  </a:cubicBezTo>
                  <a:cubicBezTo>
                    <a:pt x="149" y="900"/>
                    <a:pt x="19" y="1065"/>
                    <a:pt x="0" y="1119"/>
                  </a:cubicBezTo>
                  <a:cubicBezTo>
                    <a:pt x="48" y="1119"/>
                    <a:pt x="55" y="1101"/>
                    <a:pt x="102" y="1101"/>
                  </a:cubicBezTo>
                  <a:cubicBezTo>
                    <a:pt x="149" y="1101"/>
                    <a:pt x="236" y="1105"/>
                    <a:pt x="282" y="1119"/>
                  </a:cubicBezTo>
                  <a:cubicBezTo>
                    <a:pt x="328" y="1133"/>
                    <a:pt x="353" y="1160"/>
                    <a:pt x="378" y="1185"/>
                  </a:cubicBezTo>
                  <a:cubicBezTo>
                    <a:pt x="403" y="1210"/>
                    <a:pt x="421" y="1239"/>
                    <a:pt x="432" y="1269"/>
                  </a:cubicBezTo>
                  <a:cubicBezTo>
                    <a:pt x="443" y="1299"/>
                    <a:pt x="433" y="1376"/>
                    <a:pt x="444" y="1365"/>
                  </a:cubicBezTo>
                  <a:cubicBezTo>
                    <a:pt x="455" y="1354"/>
                    <a:pt x="478" y="1293"/>
                    <a:pt x="498" y="1203"/>
                  </a:cubicBezTo>
                  <a:cubicBezTo>
                    <a:pt x="518" y="1113"/>
                    <a:pt x="546" y="965"/>
                    <a:pt x="564" y="825"/>
                  </a:cubicBezTo>
                  <a:cubicBezTo>
                    <a:pt x="582" y="685"/>
                    <a:pt x="617" y="496"/>
                    <a:pt x="606" y="363"/>
                  </a:cubicBezTo>
                  <a:cubicBezTo>
                    <a:pt x="595" y="230"/>
                    <a:pt x="520" y="0"/>
                    <a:pt x="486" y="3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4" name="Freeform 50" descr="kimonopat1"/>
            <p:cNvSpPr>
              <a:spLocks/>
            </p:cNvSpPr>
            <p:nvPr/>
          </p:nvSpPr>
          <p:spPr bwMode="auto">
            <a:xfrm>
              <a:off x="5193" y="269"/>
              <a:ext cx="576" cy="3180"/>
            </a:xfrm>
            <a:custGeom>
              <a:avLst/>
              <a:gdLst/>
              <a:ahLst/>
              <a:cxnLst>
                <a:cxn ang="0">
                  <a:pos x="42" y="61"/>
                </a:cxn>
                <a:cxn ang="0">
                  <a:pos x="156" y="517"/>
                </a:cxn>
                <a:cxn ang="0">
                  <a:pos x="288" y="991"/>
                </a:cxn>
                <a:cxn ang="0">
                  <a:pos x="414" y="1435"/>
                </a:cxn>
                <a:cxn ang="0">
                  <a:pos x="576" y="1807"/>
                </a:cxn>
                <a:cxn ang="0">
                  <a:pos x="576" y="3055"/>
                </a:cxn>
                <a:cxn ang="0">
                  <a:pos x="414" y="2557"/>
                </a:cxn>
                <a:cxn ang="0">
                  <a:pos x="252" y="1765"/>
                </a:cxn>
                <a:cxn ang="0">
                  <a:pos x="126" y="961"/>
                </a:cxn>
                <a:cxn ang="0">
                  <a:pos x="12" y="151"/>
                </a:cxn>
                <a:cxn ang="0">
                  <a:pos x="42" y="61"/>
                </a:cxn>
              </a:cxnLst>
              <a:rect l="0" t="0" r="r" b="b"/>
              <a:pathLst>
                <a:path w="576" h="3180">
                  <a:moveTo>
                    <a:pt x="42" y="61"/>
                  </a:moveTo>
                  <a:cubicBezTo>
                    <a:pt x="66" y="122"/>
                    <a:pt x="115" y="362"/>
                    <a:pt x="156" y="517"/>
                  </a:cubicBezTo>
                  <a:cubicBezTo>
                    <a:pt x="197" y="672"/>
                    <a:pt x="245" y="838"/>
                    <a:pt x="288" y="991"/>
                  </a:cubicBezTo>
                  <a:cubicBezTo>
                    <a:pt x="331" y="1144"/>
                    <a:pt x="366" y="1299"/>
                    <a:pt x="414" y="1435"/>
                  </a:cubicBezTo>
                  <a:cubicBezTo>
                    <a:pt x="462" y="1571"/>
                    <a:pt x="549" y="1537"/>
                    <a:pt x="576" y="1807"/>
                  </a:cubicBezTo>
                  <a:lnTo>
                    <a:pt x="576" y="3055"/>
                  </a:lnTo>
                  <a:cubicBezTo>
                    <a:pt x="549" y="3180"/>
                    <a:pt x="468" y="2772"/>
                    <a:pt x="414" y="2557"/>
                  </a:cubicBezTo>
                  <a:cubicBezTo>
                    <a:pt x="360" y="2342"/>
                    <a:pt x="300" y="2031"/>
                    <a:pt x="252" y="1765"/>
                  </a:cubicBezTo>
                  <a:cubicBezTo>
                    <a:pt x="204" y="1499"/>
                    <a:pt x="166" y="1230"/>
                    <a:pt x="126" y="961"/>
                  </a:cubicBezTo>
                  <a:cubicBezTo>
                    <a:pt x="86" y="692"/>
                    <a:pt x="24" y="299"/>
                    <a:pt x="12" y="151"/>
                  </a:cubicBezTo>
                  <a:cubicBezTo>
                    <a:pt x="0" y="3"/>
                    <a:pt x="18" y="0"/>
                    <a:pt x="42" y="61"/>
                  </a:cubicBezTo>
                  <a:close/>
                </a:path>
              </a:pathLst>
            </a:custGeom>
            <a:blipFill dpi="0" rotWithShape="0">
              <a:blip r:embed="rId14" cstate="print"/>
              <a:srcRect/>
              <a:tile tx="0" ty="0" sx="100000" sy="100000" flip="none" algn="tl"/>
            </a:blipFill>
            <a:ln w="9525" cap="flat" cmpd="sng">
              <a:noFill/>
              <a:prstDash val="solid"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5" name="Freeform 51"/>
            <p:cNvSpPr>
              <a:spLocks/>
            </p:cNvSpPr>
            <p:nvPr/>
          </p:nvSpPr>
          <p:spPr bwMode="auto">
            <a:xfrm>
              <a:off x="5197" y="165"/>
              <a:ext cx="573" cy="1935"/>
            </a:xfrm>
            <a:custGeom>
              <a:avLst/>
              <a:gdLst/>
              <a:ahLst/>
              <a:cxnLst>
                <a:cxn ang="0">
                  <a:pos x="69" y="63"/>
                </a:cxn>
                <a:cxn ang="0">
                  <a:pos x="207" y="549"/>
                </a:cxn>
                <a:cxn ang="0">
                  <a:pos x="381" y="1101"/>
                </a:cxn>
                <a:cxn ang="0">
                  <a:pos x="573" y="1575"/>
                </a:cxn>
                <a:cxn ang="0">
                  <a:pos x="573" y="1935"/>
                </a:cxn>
                <a:cxn ang="0">
                  <a:pos x="321" y="1449"/>
                </a:cxn>
                <a:cxn ang="0">
                  <a:pos x="147" y="699"/>
                </a:cxn>
                <a:cxn ang="0">
                  <a:pos x="15" y="171"/>
                </a:cxn>
                <a:cxn ang="0">
                  <a:pos x="69" y="63"/>
                </a:cxn>
              </a:cxnLst>
              <a:rect l="0" t="0" r="r" b="b"/>
              <a:pathLst>
                <a:path w="573" h="1935">
                  <a:moveTo>
                    <a:pt x="69" y="63"/>
                  </a:moveTo>
                  <a:cubicBezTo>
                    <a:pt x="101" y="126"/>
                    <a:pt x="155" y="376"/>
                    <a:pt x="207" y="549"/>
                  </a:cubicBezTo>
                  <a:cubicBezTo>
                    <a:pt x="259" y="722"/>
                    <a:pt x="320" y="930"/>
                    <a:pt x="381" y="1101"/>
                  </a:cubicBezTo>
                  <a:cubicBezTo>
                    <a:pt x="442" y="1272"/>
                    <a:pt x="541" y="1436"/>
                    <a:pt x="573" y="1575"/>
                  </a:cubicBezTo>
                  <a:lnTo>
                    <a:pt x="573" y="1935"/>
                  </a:lnTo>
                  <a:cubicBezTo>
                    <a:pt x="531" y="1914"/>
                    <a:pt x="392" y="1655"/>
                    <a:pt x="321" y="1449"/>
                  </a:cubicBezTo>
                  <a:cubicBezTo>
                    <a:pt x="250" y="1243"/>
                    <a:pt x="198" y="912"/>
                    <a:pt x="147" y="699"/>
                  </a:cubicBezTo>
                  <a:cubicBezTo>
                    <a:pt x="96" y="486"/>
                    <a:pt x="30" y="274"/>
                    <a:pt x="15" y="171"/>
                  </a:cubicBezTo>
                  <a:cubicBezTo>
                    <a:pt x="0" y="68"/>
                    <a:pt x="37" y="0"/>
                    <a:pt x="69" y="63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folHlink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6" name="Freeform 52"/>
            <p:cNvSpPr>
              <a:spLocks/>
            </p:cNvSpPr>
            <p:nvPr/>
          </p:nvSpPr>
          <p:spPr bwMode="auto">
            <a:xfrm>
              <a:off x="5004" y="0"/>
              <a:ext cx="363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7" name="Freeform 53"/>
            <p:cNvSpPr>
              <a:spLocks/>
            </p:cNvSpPr>
            <p:nvPr/>
          </p:nvSpPr>
          <p:spPr bwMode="auto">
            <a:xfrm>
              <a:off x="5004" y="1"/>
              <a:ext cx="189" cy="2112"/>
            </a:xfrm>
            <a:custGeom>
              <a:avLst/>
              <a:gdLst/>
              <a:ahLst/>
              <a:cxnLst>
                <a:cxn ang="0">
                  <a:pos x="0" y="2094"/>
                </a:cxn>
                <a:cxn ang="0">
                  <a:pos x="66" y="1992"/>
                </a:cxn>
                <a:cxn ang="0">
                  <a:pos x="150" y="1464"/>
                </a:cxn>
                <a:cxn ang="0">
                  <a:pos x="234" y="678"/>
                </a:cxn>
                <a:cxn ang="0">
                  <a:pos x="324" y="0"/>
                </a:cxn>
                <a:cxn ang="0">
                  <a:pos x="0" y="0"/>
                </a:cxn>
                <a:cxn ang="0">
                  <a:pos x="0" y="2094"/>
                </a:cxn>
              </a:cxnLst>
              <a:rect l="0" t="0" r="r" b="b"/>
              <a:pathLst>
                <a:path w="363" h="2112">
                  <a:moveTo>
                    <a:pt x="0" y="2094"/>
                  </a:moveTo>
                  <a:cubicBezTo>
                    <a:pt x="54" y="2112"/>
                    <a:pt x="41" y="2097"/>
                    <a:pt x="66" y="1992"/>
                  </a:cubicBezTo>
                  <a:cubicBezTo>
                    <a:pt x="91" y="1887"/>
                    <a:pt x="122" y="1683"/>
                    <a:pt x="150" y="1464"/>
                  </a:cubicBezTo>
                  <a:cubicBezTo>
                    <a:pt x="178" y="1245"/>
                    <a:pt x="205" y="922"/>
                    <a:pt x="234" y="678"/>
                  </a:cubicBezTo>
                  <a:cubicBezTo>
                    <a:pt x="263" y="434"/>
                    <a:pt x="363" y="113"/>
                    <a:pt x="324" y="0"/>
                  </a:cubicBezTo>
                  <a:lnTo>
                    <a:pt x="0" y="0"/>
                  </a:lnTo>
                  <a:cubicBezTo>
                    <a:pt x="0" y="0"/>
                    <a:pt x="0" y="2094"/>
                    <a:pt x="0" y="2094"/>
                  </a:cubicBezTo>
                  <a:close/>
                </a:path>
              </a:pathLst>
            </a:custGeom>
            <a:gradFill rotWithShape="0">
              <a:gsLst>
                <a:gs pos="0">
                  <a:schemeClr val="folHlink"/>
                </a:gs>
                <a:gs pos="50000">
                  <a:schemeClr val="hlink"/>
                </a:gs>
                <a:gs pos="100000">
                  <a:schemeClr val="folHlink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78" name="Rectangle 54"/>
            <p:cNvSpPr>
              <a:spLocks noChangeArrowheads="1"/>
            </p:cNvSpPr>
            <p:nvPr/>
          </p:nvSpPr>
          <p:spPr bwMode="auto">
            <a:xfrm>
              <a:off x="4955" y="1"/>
              <a:ext cx="56" cy="4320"/>
            </a:xfrm>
            <a:prstGeom prst="rect">
              <a:avLst/>
            </a:prstGeom>
            <a:gradFill rotWithShape="0">
              <a:gsLst>
                <a:gs pos="0">
                  <a:srgbClr val="FAE3B7"/>
                </a:gs>
                <a:gs pos="17999">
                  <a:srgbClr val="A28949"/>
                </a:gs>
                <a:gs pos="31000">
                  <a:srgbClr val="835E17"/>
                </a:gs>
                <a:gs pos="33000">
                  <a:srgbClr val="BD922A"/>
                </a:gs>
                <a:gs pos="37000">
                  <a:srgbClr val="FBE4AE"/>
                </a:gs>
                <a:gs pos="78999">
                  <a:srgbClr val="BD922A"/>
                </a:gs>
                <a:gs pos="87000">
                  <a:srgbClr val="BD922A"/>
                </a:gs>
                <a:gs pos="100000">
                  <a:srgbClr val="FBE4AE"/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>
                <a:defRPr/>
              </a:pPr>
              <a:endParaRPr kumimoji="1" lang="ru-RU"/>
            </a:p>
          </p:txBody>
        </p:sp>
        <p:sp>
          <p:nvSpPr>
            <p:cNvPr id="385079" name="Freeform 55"/>
            <p:cNvSpPr>
              <a:spLocks/>
            </p:cNvSpPr>
            <p:nvPr/>
          </p:nvSpPr>
          <p:spPr bwMode="auto">
            <a:xfrm>
              <a:off x="5013" y="3924"/>
              <a:ext cx="734" cy="390"/>
            </a:xfrm>
            <a:custGeom>
              <a:avLst/>
              <a:gdLst/>
              <a:ahLst/>
              <a:cxnLst>
                <a:cxn ang="0">
                  <a:pos x="1" y="357"/>
                </a:cxn>
                <a:cxn ang="0">
                  <a:pos x="109" y="341"/>
                </a:cxn>
                <a:cxn ang="0">
                  <a:pos x="241" y="305"/>
                </a:cxn>
                <a:cxn ang="0">
                  <a:pos x="353" y="209"/>
                </a:cxn>
                <a:cxn ang="0">
                  <a:pos x="429" y="89"/>
                </a:cxn>
                <a:cxn ang="0">
                  <a:pos x="493" y="17"/>
                </a:cxn>
                <a:cxn ang="0">
                  <a:pos x="577" y="1"/>
                </a:cxn>
                <a:cxn ang="0">
                  <a:pos x="629" y="21"/>
                </a:cxn>
                <a:cxn ang="0">
                  <a:pos x="673" y="65"/>
                </a:cxn>
                <a:cxn ang="0">
                  <a:pos x="673" y="137"/>
                </a:cxn>
                <a:cxn ang="0">
                  <a:pos x="561" y="225"/>
                </a:cxn>
                <a:cxn ang="0">
                  <a:pos x="425" y="297"/>
                </a:cxn>
                <a:cxn ang="0">
                  <a:pos x="245" y="357"/>
                </a:cxn>
                <a:cxn ang="0">
                  <a:pos x="113" y="377"/>
                </a:cxn>
                <a:cxn ang="0">
                  <a:pos x="1" y="357"/>
                </a:cxn>
              </a:cxnLst>
              <a:rect l="0" t="0" r="r" b="b"/>
              <a:pathLst>
                <a:path w="692" h="378">
                  <a:moveTo>
                    <a:pt x="1" y="357"/>
                  </a:moveTo>
                  <a:cubicBezTo>
                    <a:pt x="0" y="351"/>
                    <a:pt x="69" y="350"/>
                    <a:pt x="109" y="341"/>
                  </a:cubicBezTo>
                  <a:cubicBezTo>
                    <a:pt x="149" y="332"/>
                    <a:pt x="200" y="327"/>
                    <a:pt x="241" y="305"/>
                  </a:cubicBezTo>
                  <a:cubicBezTo>
                    <a:pt x="282" y="283"/>
                    <a:pt x="322" y="245"/>
                    <a:pt x="353" y="209"/>
                  </a:cubicBezTo>
                  <a:cubicBezTo>
                    <a:pt x="384" y="173"/>
                    <a:pt x="406" y="121"/>
                    <a:pt x="429" y="89"/>
                  </a:cubicBezTo>
                  <a:cubicBezTo>
                    <a:pt x="452" y="57"/>
                    <a:pt x="468" y="32"/>
                    <a:pt x="493" y="17"/>
                  </a:cubicBezTo>
                  <a:cubicBezTo>
                    <a:pt x="518" y="2"/>
                    <a:pt x="554" y="0"/>
                    <a:pt x="577" y="1"/>
                  </a:cubicBezTo>
                  <a:cubicBezTo>
                    <a:pt x="600" y="2"/>
                    <a:pt x="613" y="10"/>
                    <a:pt x="629" y="21"/>
                  </a:cubicBezTo>
                  <a:cubicBezTo>
                    <a:pt x="645" y="32"/>
                    <a:pt x="666" y="46"/>
                    <a:pt x="673" y="65"/>
                  </a:cubicBezTo>
                  <a:cubicBezTo>
                    <a:pt x="680" y="84"/>
                    <a:pt x="692" y="110"/>
                    <a:pt x="673" y="137"/>
                  </a:cubicBezTo>
                  <a:cubicBezTo>
                    <a:pt x="654" y="164"/>
                    <a:pt x="602" y="198"/>
                    <a:pt x="561" y="225"/>
                  </a:cubicBezTo>
                  <a:cubicBezTo>
                    <a:pt x="520" y="252"/>
                    <a:pt x="478" y="275"/>
                    <a:pt x="425" y="297"/>
                  </a:cubicBezTo>
                  <a:cubicBezTo>
                    <a:pt x="372" y="319"/>
                    <a:pt x="297" y="344"/>
                    <a:pt x="245" y="357"/>
                  </a:cubicBezTo>
                  <a:cubicBezTo>
                    <a:pt x="193" y="370"/>
                    <a:pt x="156" y="376"/>
                    <a:pt x="113" y="377"/>
                  </a:cubicBezTo>
                  <a:cubicBezTo>
                    <a:pt x="70" y="378"/>
                    <a:pt x="2" y="363"/>
                    <a:pt x="1" y="357"/>
                  </a:cubicBez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50000">
                  <a:schemeClr val="folHlink"/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85080" name="AutoShape 56"/>
            <p:cNvSpPr>
              <a:spLocks noChangeArrowheads="1"/>
            </p:cNvSpPr>
            <p:nvPr/>
          </p:nvSpPr>
          <p:spPr bwMode="hidden">
            <a:xfrm rot="5400000">
              <a:off x="2724" y="2089"/>
              <a:ext cx="4320" cy="142"/>
            </a:xfrm>
            <a:custGeom>
              <a:avLst/>
              <a:gdLst>
                <a:gd name="G0" fmla="+- 607 0 0"/>
                <a:gd name="G1" fmla="+- 21600 0 607"/>
                <a:gd name="G2" fmla="*/ 607 1 2"/>
                <a:gd name="G3" fmla="+- 21600 0 G2"/>
                <a:gd name="G4" fmla="+/ 607 21600 2"/>
                <a:gd name="G5" fmla="+/ G1 0 2"/>
                <a:gd name="G6" fmla="*/ 21600 21600 607"/>
                <a:gd name="G7" fmla="*/ G6 1 2"/>
                <a:gd name="G8" fmla="+- 21600 0 G7"/>
                <a:gd name="G9" fmla="*/ 21600 1 2"/>
                <a:gd name="G10" fmla="+- 607 0 G9"/>
                <a:gd name="G11" fmla="?: G10 G8 0"/>
                <a:gd name="G12" fmla="?: G10 G7 21600"/>
                <a:gd name="T0" fmla="*/ 21296 w 21600"/>
                <a:gd name="T1" fmla="*/ 10800 h 21600"/>
                <a:gd name="T2" fmla="*/ 10800 w 21600"/>
                <a:gd name="T3" fmla="*/ 21600 h 21600"/>
                <a:gd name="T4" fmla="*/ 304 w 21600"/>
                <a:gd name="T5" fmla="*/ 10800 h 21600"/>
                <a:gd name="T6" fmla="*/ 10800 w 21600"/>
                <a:gd name="T7" fmla="*/ 0 h 21600"/>
                <a:gd name="T8" fmla="*/ 2104 w 21600"/>
                <a:gd name="T9" fmla="*/ 2104 h 21600"/>
                <a:gd name="T10" fmla="*/ 19496 w 21600"/>
                <a:gd name="T11" fmla="*/ 19496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07" y="21600"/>
                  </a:lnTo>
                  <a:lnTo>
                    <a:pt x="20993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defRPr/>
              </a:pPr>
              <a:endParaRPr kumimoji="1" lang="ru-RU"/>
            </a:p>
          </p:txBody>
        </p:sp>
      </p:grpSp>
      <p:sp>
        <p:nvSpPr>
          <p:cNvPr id="1027" name="Rectangle 57"/>
          <p:cNvSpPr>
            <a:spLocks noGrp="1" noChangeArrowheads="1"/>
          </p:cNvSpPr>
          <p:nvPr>
            <p:ph type="title"/>
          </p:nvPr>
        </p:nvSpPr>
        <p:spPr bwMode="auto">
          <a:xfrm>
            <a:off x="219075" y="227013"/>
            <a:ext cx="7477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58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3525" y="1598613"/>
            <a:ext cx="7386638" cy="449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5083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1625" y="6242050"/>
            <a:ext cx="1782763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5084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57425" y="6248400"/>
            <a:ext cx="3455988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85085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867400" y="6248400"/>
            <a:ext cx="1755775" cy="474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fld id="{97BCCF31-DA1B-4C48-B41E-69E0BCB18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7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80000"/>
        <a:buBlip>
          <a:blip r:embed="rId16"/>
        </a:buBlip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70000"/>
        <a:buBlip>
          <a:blip r:embed="rId17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13" Type="http://schemas.openxmlformats.org/officeDocument/2006/relationships/slide" Target="slide7.xml"/><Relationship Id="rId18" Type="http://schemas.openxmlformats.org/officeDocument/2006/relationships/slide" Target="slide4.xml"/><Relationship Id="rId26" Type="http://schemas.openxmlformats.org/officeDocument/2006/relationships/slide" Target="slide35.xml"/><Relationship Id="rId3" Type="http://schemas.openxmlformats.org/officeDocument/2006/relationships/slide" Target="slide5.xml"/><Relationship Id="rId21" Type="http://schemas.openxmlformats.org/officeDocument/2006/relationships/slide" Target="slide23.xml"/><Relationship Id="rId7" Type="http://schemas.openxmlformats.org/officeDocument/2006/relationships/slide" Target="slide31.xml"/><Relationship Id="rId12" Type="http://schemas.openxmlformats.org/officeDocument/2006/relationships/slide" Target="slide32.xml"/><Relationship Id="rId17" Type="http://schemas.openxmlformats.org/officeDocument/2006/relationships/slide" Target="slide33.xml"/><Relationship Id="rId25" Type="http://schemas.openxmlformats.org/officeDocument/2006/relationships/slide" Target="slide24.xml"/><Relationship Id="rId2" Type="http://schemas.openxmlformats.org/officeDocument/2006/relationships/image" Target="../media/image9.gif"/><Relationship Id="rId16" Type="http://schemas.openxmlformats.org/officeDocument/2006/relationships/slide" Target="slide22.xml"/><Relationship Id="rId20" Type="http://schemas.openxmlformats.org/officeDocument/2006/relationships/slide" Target="slide1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0.xml"/><Relationship Id="rId11" Type="http://schemas.openxmlformats.org/officeDocument/2006/relationships/slide" Target="slide21.xml"/><Relationship Id="rId24" Type="http://schemas.openxmlformats.org/officeDocument/2006/relationships/slide" Target="slide19.xml"/><Relationship Id="rId5" Type="http://schemas.openxmlformats.org/officeDocument/2006/relationships/slide" Target="slide14.xml"/><Relationship Id="rId15" Type="http://schemas.openxmlformats.org/officeDocument/2006/relationships/slide" Target="slide16.xml"/><Relationship Id="rId23" Type="http://schemas.openxmlformats.org/officeDocument/2006/relationships/slide" Target="slide8.xml"/><Relationship Id="rId10" Type="http://schemas.openxmlformats.org/officeDocument/2006/relationships/slide" Target="slide15.xml"/><Relationship Id="rId19" Type="http://schemas.openxmlformats.org/officeDocument/2006/relationships/slide" Target="slide11.xml"/><Relationship Id="rId4" Type="http://schemas.openxmlformats.org/officeDocument/2006/relationships/slide" Target="slide10.xml"/><Relationship Id="rId9" Type="http://schemas.openxmlformats.org/officeDocument/2006/relationships/slide" Target="slide12.xml"/><Relationship Id="rId14" Type="http://schemas.openxmlformats.org/officeDocument/2006/relationships/slide" Target="slide9.xml"/><Relationship Id="rId22" Type="http://schemas.openxmlformats.org/officeDocument/2006/relationships/slide" Target="slide34.xml"/><Relationship Id="rId27" Type="http://schemas.openxmlformats.org/officeDocument/2006/relationships/slide" Target="slide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title"/>
          </p:nvPr>
        </p:nvSpPr>
        <p:spPr>
          <a:xfrm>
            <a:off x="219075" y="227013"/>
            <a:ext cx="7477125" cy="1473200"/>
          </a:xfrm>
        </p:spPr>
        <p:txBody>
          <a:bodyPr/>
          <a:lstStyle/>
          <a:p>
            <a:pPr algn="ctr" eaLnBrk="1" hangingPunct="1"/>
            <a:r>
              <a:rPr lang="ru-RU" sz="5400" b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ИСТОРИЧЕСКИЙ ПОЕДИНОК</a:t>
            </a:r>
          </a:p>
        </p:txBody>
      </p:sp>
      <p:sp>
        <p:nvSpPr>
          <p:cNvPr id="13314" name="Объект 2"/>
          <p:cNvSpPr>
            <a:spLocks noGrp="1"/>
          </p:cNvSpPr>
          <p:nvPr>
            <p:ph idx="1"/>
          </p:nvPr>
        </p:nvSpPr>
        <p:spPr>
          <a:xfrm>
            <a:off x="263525" y="1700213"/>
            <a:ext cx="7386638" cy="496887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36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 КЛАСС</a:t>
            </a:r>
          </a:p>
        </p:txBody>
      </p:sp>
      <p:pic>
        <p:nvPicPr>
          <p:cNvPr id="13315" name="Picture 2" descr="C:\Users\Татьяна\Desktop\Bronze_Horseman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2462213"/>
            <a:ext cx="3455987" cy="4224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3" descr="C:\Users\Татьяна\Desktop\lect-01-02-0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2462213"/>
            <a:ext cx="3522663" cy="4246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МОЯ РОДОСЛОВНАЯ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28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7993063" cy="45085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Эту битву называют «Морской Полтавой». Русский флот разгромил шведскую эскадру. Это была первая крупная морская победа молодого русского флота.</a:t>
            </a:r>
          </a:p>
        </p:txBody>
      </p:sp>
      <p:sp>
        <p:nvSpPr>
          <p:cNvPr id="2253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8709" name="Text Box 5"/>
          <p:cNvSpPr txBox="1">
            <a:spLocks noChangeArrowheads="1"/>
          </p:cNvSpPr>
          <p:nvPr/>
        </p:nvSpPr>
        <p:spPr bwMode="auto">
          <a:xfrm>
            <a:off x="179388" y="4797425"/>
            <a:ext cx="756126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Гангутское</a:t>
            </a: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сражение,1714 год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87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87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8707" grpId="0" build="p"/>
      <p:bldP spid="32870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МОЯ РОДОСЛОВНАЯ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(40)</a:t>
            </a:r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29600" cy="40052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400" b="1" smtClean="0">
              <a:solidFill>
                <a:srgbClr val="FFFF00"/>
              </a:solidFill>
              <a:latin typeface="Times New Roman" pitchFamily="18" charset="0"/>
            </a:endParaRP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В 1783 году Екатерина </a:t>
            </a:r>
            <a:r>
              <a:rPr lang="en-US" sz="4400" b="1" smtClean="0">
                <a:solidFill>
                  <a:srgbClr val="FFFF00"/>
                </a:solidFill>
                <a:latin typeface="Times New Roman" pitchFamily="18" charset="0"/>
              </a:rPr>
              <a:t>II </a:t>
            </a: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издала манифест о прекращении существования этого ханства и присоединении его земель к России</a:t>
            </a:r>
          </a:p>
        </p:txBody>
      </p:sp>
      <p:sp>
        <p:nvSpPr>
          <p:cNvPr id="2355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2805" name="Text Box 5"/>
          <p:cNvSpPr txBox="1">
            <a:spLocks noChangeArrowheads="1"/>
          </p:cNvSpPr>
          <p:nvPr/>
        </p:nvSpPr>
        <p:spPr bwMode="auto">
          <a:xfrm>
            <a:off x="0" y="3500438"/>
            <a:ext cx="8821738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Речь идёт о присоединении Крыма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280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28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03" grpId="0" build="p"/>
      <p:bldP spid="33280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МОЯ РОДОСЛОВНАЯ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549275"/>
            <a:ext cx="8229600" cy="19431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С кем и в каком году был заключён Ништадтский мир? Каковы его результаты? </a:t>
            </a:r>
          </a:p>
        </p:txBody>
      </p:sp>
      <p:sp>
        <p:nvSpPr>
          <p:cNvPr id="2457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0757" name="Text Box 5"/>
          <p:cNvSpPr txBox="1">
            <a:spLocks noChangeArrowheads="1"/>
          </p:cNvSpPr>
          <p:nvPr/>
        </p:nvSpPr>
        <p:spPr bwMode="auto">
          <a:xfrm>
            <a:off x="107950" y="4221163"/>
            <a:ext cx="7578725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Со Швецией в 1721 году. Россия получила выход в Балтийское море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07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0755" grpId="0" build="p"/>
      <p:bldP spid="33075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МОЯ РОДОСЛОВНАЯ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3333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Главным событием заключительного этапа этой войны стала осада и взятие казавшейся неприступной крепости, оборону которой вели 35000 человек. О какой войне и крепости идёт речь?</a:t>
            </a:r>
          </a:p>
        </p:txBody>
      </p:sp>
      <p:sp>
        <p:nvSpPr>
          <p:cNvPr id="2560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3829" name="Text Box 5"/>
          <p:cNvSpPr txBox="1">
            <a:spLocks noChangeArrowheads="1"/>
          </p:cNvSpPr>
          <p:nvPr/>
        </p:nvSpPr>
        <p:spPr bwMode="auto">
          <a:xfrm>
            <a:off x="323850" y="2420938"/>
            <a:ext cx="8640763" cy="415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Русско-турецкая война    1787-1791гг. Взятие Измаила    (1790 год).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7" grpId="0" build="p"/>
      <p:bldP spid="33382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ОДЕЖДА В РАЗНЫЕ ВРЕМЁНА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348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287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Какие фразы кому принадлежат: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«Откуда есть пошла земля русская»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«Это будет мать городам русским»</a:t>
            </a:r>
          </a:p>
        </p:txBody>
      </p:sp>
      <p:sp>
        <p:nvSpPr>
          <p:cNvPr id="2662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4853" name="Text Box 5"/>
          <p:cNvSpPr txBox="1">
            <a:spLocks noChangeArrowheads="1"/>
          </p:cNvSpPr>
          <p:nvPr/>
        </p:nvSpPr>
        <p:spPr bwMode="auto">
          <a:xfrm>
            <a:off x="-180975" y="4437063"/>
            <a:ext cx="5834063" cy="2147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Нестор</a:t>
            </a:r>
          </a:p>
          <a:p>
            <a:pPr algn="ctr">
              <a:spcBef>
                <a:spcPct val="50000"/>
              </a:spcBef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Олег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4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34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3348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4851" grpId="0" build="p"/>
      <p:bldP spid="33485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ОДЕЖДА В РАЗНЫЕ ВРЕМЁНА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35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5492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О каком периоде русской истории говорил автор «Слова о полку Игореве»?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«Борьба князей против поганых прекратилась, ибо сказал брат брату: «Это мое и то мое же и стали князья про малое «это великое» говорить. А поганые со всех сторон приходили с победами на землю Русскую».</a:t>
            </a:r>
          </a:p>
        </p:txBody>
      </p:sp>
      <p:sp>
        <p:nvSpPr>
          <p:cNvPr id="2765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5877" name="Text Box 5"/>
          <p:cNvSpPr txBox="1">
            <a:spLocks noChangeArrowheads="1"/>
          </p:cNvSpPr>
          <p:nvPr/>
        </p:nvSpPr>
        <p:spPr bwMode="auto">
          <a:xfrm>
            <a:off x="1403350" y="3213100"/>
            <a:ext cx="5111750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Период феодальной раздробленности, 13 век. 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58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358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75" grpId="0" build="p"/>
      <p:bldP spid="33587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ОДЕЖДА В РАЗНЫЕ ВРЕМЁНА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36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333375"/>
            <a:ext cx="8229600" cy="16557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Какой город татары называли «злым»? Почему?</a:t>
            </a:r>
          </a:p>
        </p:txBody>
      </p:sp>
      <p:sp>
        <p:nvSpPr>
          <p:cNvPr id="2867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6901" name="Text Box 5"/>
          <p:cNvSpPr txBox="1">
            <a:spLocks noChangeArrowheads="1"/>
          </p:cNvSpPr>
          <p:nvPr/>
        </p:nvSpPr>
        <p:spPr bwMode="auto">
          <a:xfrm>
            <a:off x="250825" y="2420938"/>
            <a:ext cx="6697663" cy="3381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Козельск. Жители оказывали сопротивление 7 недель.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68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69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6899" grpId="0" build="p"/>
      <p:bldP spid="33690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800" smtClean="0">
                <a:solidFill>
                  <a:srgbClr val="FFFF00"/>
                </a:solidFill>
              </a:rPr>
              <a:t>КОТ В МЕШКЕ!</a:t>
            </a:r>
          </a:p>
        </p:txBody>
      </p:sp>
      <p:pic>
        <p:nvPicPr>
          <p:cNvPr id="287751" name="Picture 7">
            <a:hlinkClick r:id="" action="ppaction://media"/>
          </p:cNvPr>
          <p:cNvPicPr>
            <a:picLocks noRot="1" noChangeAspect="1" noChangeArrowheads="1"/>
          </p:cNvPicPr>
          <p:nvPr>
            <a:wavAudioFile r:embed="rId1" name="j0214098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58888" y="13414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7753" name="Picture 9" descr="u10_300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1227138"/>
            <a:ext cx="6553200" cy="4914900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877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4745" fill="hold"/>
                                        <p:tgtEl>
                                          <p:spTgt spid="28775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87751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ОДЕЖДА В РАЗНЫЕ ВРЕМЁНА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(60)</a:t>
            </a:r>
          </a:p>
        </p:txBody>
      </p:sp>
      <p:sp>
        <p:nvSpPr>
          <p:cNvPr id="3379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9810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О каком сражении идет речь?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«В субботу пятого апреля сырой рассветною порой передовые рассмотрели идущих немцев темный строй»</a:t>
            </a:r>
          </a:p>
        </p:txBody>
      </p:sp>
      <p:sp>
        <p:nvSpPr>
          <p:cNvPr id="3072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7925" name="Text Box 5"/>
          <p:cNvSpPr txBox="1">
            <a:spLocks noChangeArrowheads="1"/>
          </p:cNvSpPr>
          <p:nvPr/>
        </p:nvSpPr>
        <p:spPr bwMode="auto">
          <a:xfrm>
            <a:off x="0" y="3213100"/>
            <a:ext cx="91440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Сражение на Чудском озере или Ледовое побоище.</a:t>
            </a:r>
          </a:p>
        </p:txBody>
      </p:sp>
      <p:sp>
        <p:nvSpPr>
          <p:cNvPr id="337926" name="WordArt 6"/>
          <p:cNvSpPr>
            <a:spLocks noChangeArrowheads="1" noChangeShapeType="1" noTextEdit="1"/>
          </p:cNvSpPr>
          <p:nvPr/>
        </p:nvSpPr>
        <p:spPr bwMode="auto">
          <a:xfrm>
            <a:off x="1258888" y="260350"/>
            <a:ext cx="6769100" cy="304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blipFill dpi="0" rotWithShape="1">
                  <a:blip r:embed="rId3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кот в мешке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repeatCount="indefinite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337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 tmFilter="0,0; .5, 1; 1, 1"/>
                                        <p:tgtEl>
                                          <p:spTgt spid="3379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 tmFilter="0,0; .5, 1; 1, 1"/>
                                        <p:tgtEl>
                                          <p:spTgt spid="3379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79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23" grpId="0" build="p"/>
      <p:bldP spid="337925" grpId="0"/>
      <p:bldP spid="33792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ОДЕЖДА В РАЗНЫЕ ВРЕМЁНА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15888"/>
            <a:ext cx="8229600" cy="4321175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В каком стиле построен Зимний дворец в Петербурге и кто является его архитектором?</a:t>
            </a:r>
          </a:p>
          <a:p>
            <a:pPr algn="ctr" eaLnBrk="1" hangingPunct="1">
              <a:lnSpc>
                <a:spcPct val="80000"/>
              </a:lnSpc>
              <a:buFontTx/>
              <a:buNone/>
            </a:pPr>
            <a:endParaRPr lang="ru-RU" sz="4000" b="1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3174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8949" name="Text Box 5"/>
          <p:cNvSpPr txBox="1">
            <a:spLocks noChangeArrowheads="1"/>
          </p:cNvSpPr>
          <p:nvPr/>
        </p:nvSpPr>
        <p:spPr bwMode="auto">
          <a:xfrm>
            <a:off x="323850" y="3500438"/>
            <a:ext cx="84963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В.В. Растрелли. Барокко. 1762 год.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1749" name="Picture 2" descr="C:\Users\Татьяна\Desktop\_zim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1592263"/>
            <a:ext cx="5162550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89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89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8947" grpId="0" build="p"/>
      <p:bldP spid="33894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219075" y="0"/>
            <a:ext cx="7477125" cy="3500438"/>
          </a:xfrm>
        </p:spPr>
        <p:txBody>
          <a:bodyPr/>
          <a:lstStyle/>
          <a:p>
            <a:pPr eaLnBrk="1" hangingPunct="1"/>
            <a:r>
              <a:rPr lang="ru-RU" smtClean="0"/>
              <a:t> </a:t>
            </a:r>
            <a:br>
              <a:rPr lang="ru-RU" smtClean="0"/>
            </a:br>
            <a:r>
              <a:rPr lang="ru-RU" sz="2400" smtClean="0">
                <a:latin typeface="Times New Roman" pitchFamily="18" charset="0"/>
                <a:cs typeface="Times New Roman" pitchFamily="18" charset="0"/>
              </a:rPr>
              <a:t>«… нельзя быть патриотом сегодняшнего дня, не опираясь при этом на богатейшее наследие наших предков. Знание прошлого Отечества делает человека богаче духом, тверже характером и умнее разумом. История воспитывает в нем необходимое чувство национальной гордости! История требует от нас уважения к себе, как и дедовские могилы, а культура народа всегда зависима от того, насколько народ ценит и знает свое прошлое..."                            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</a:t>
            </a:r>
            <a:r>
              <a:rPr lang="ru-RU" sz="4400" smtClean="0">
                <a:latin typeface="Times New Roman" pitchFamily="18" charset="0"/>
                <a:cs typeface="Times New Roman" pitchFamily="18" charset="0"/>
              </a:rPr>
              <a:t>В.С. Пикуль</a:t>
            </a:r>
          </a:p>
        </p:txBody>
      </p:sp>
      <p:sp>
        <p:nvSpPr>
          <p:cNvPr id="14338" name="Объект 2"/>
          <p:cNvSpPr>
            <a:spLocks noGrp="1"/>
          </p:cNvSpPr>
          <p:nvPr>
            <p:ph idx="1"/>
          </p:nvPr>
        </p:nvSpPr>
        <p:spPr>
          <a:xfrm>
            <a:off x="263525" y="2997200"/>
            <a:ext cx="7386638" cy="3860800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endParaRPr lang="ru-RU" sz="20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9" name="Picture 2" descr="C:\Users\Татьяна\Desktop\1267558531_rrryo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3500438"/>
            <a:ext cx="2482850" cy="321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 АРХИТЕКТУРНЫХ ПАМЯТНИКАХ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229600" cy="22320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Какой памятник был создан в Петербурге по приказу Екатерины </a:t>
            </a:r>
            <a:r>
              <a:rPr lang="en-US" sz="4400" b="1" smtClean="0">
                <a:solidFill>
                  <a:srgbClr val="FFFF00"/>
                </a:solidFill>
                <a:latin typeface="Times New Roman" pitchFamily="18" charset="0"/>
              </a:rPr>
              <a:t>II</a:t>
            </a: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? В каком году?</a:t>
            </a:r>
          </a:p>
        </p:txBody>
      </p:sp>
      <p:sp>
        <p:nvSpPr>
          <p:cNvPr id="3277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9973" name="Text Box 5"/>
          <p:cNvSpPr txBox="1">
            <a:spLocks noChangeArrowheads="1"/>
          </p:cNvSpPr>
          <p:nvPr/>
        </p:nvSpPr>
        <p:spPr bwMode="auto">
          <a:xfrm>
            <a:off x="323850" y="3213100"/>
            <a:ext cx="8496300" cy="309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1782г. </a:t>
            </a:r>
          </a:p>
          <a:p>
            <a:pPr>
              <a:spcBef>
                <a:spcPct val="50000"/>
              </a:spcBef>
              <a:defRPr/>
            </a:pPr>
            <a:r>
              <a:rPr lang="ru-RU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  <a:cs typeface="Times New Roman" pitchFamily="18" charset="0"/>
              </a:rPr>
              <a:t>Э.-М. Фальконе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73" name="Picture 2" descr="C:\Users\Татьяна\Desktop\Bronze_Horseman00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2228850"/>
            <a:ext cx="3455987" cy="441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99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9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9971" grpId="0" build="p"/>
      <p:bldP spid="3399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 АРХИТЕКТУРНЫХ ПАМЯТНИКАХ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229600" cy="23034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Какое учебное заведение XVII века открылось для людей «всякого чина, сана и возраста» и предназначалось для подготовки высшего духовенства и чиновников государственной службы?</a:t>
            </a:r>
          </a:p>
        </p:txBody>
      </p:sp>
      <p:sp>
        <p:nvSpPr>
          <p:cNvPr id="3379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0997" name="Text Box 5"/>
          <p:cNvSpPr txBox="1">
            <a:spLocks noChangeArrowheads="1"/>
          </p:cNvSpPr>
          <p:nvPr/>
        </p:nvSpPr>
        <p:spPr bwMode="auto">
          <a:xfrm>
            <a:off x="539750" y="3860800"/>
            <a:ext cx="7127875" cy="230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Славяно-греко-латинская академия в 1687 году</a:t>
            </a:r>
            <a:endParaRPr lang="ru-RU" sz="48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09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09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0995" grpId="0" build="p"/>
      <p:bldP spid="34099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 АРХИТЕКТУРНЫХ ПАМЯТНИКАХ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20605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Какой древнерусский город называли «матерью городов русских»?</a:t>
            </a:r>
          </a:p>
        </p:txBody>
      </p:sp>
      <p:sp>
        <p:nvSpPr>
          <p:cNvPr id="3481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3045" name="Text Box 5"/>
          <p:cNvSpPr txBox="1">
            <a:spLocks noChangeArrowheads="1"/>
          </p:cNvSpPr>
          <p:nvPr/>
        </p:nvSpPr>
        <p:spPr bwMode="auto">
          <a:xfrm>
            <a:off x="3924300" y="4365625"/>
            <a:ext cx="51101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Киев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30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30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3043" grpId="0" build="p"/>
      <p:bldP spid="34304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620713"/>
            <a:ext cx="7516813" cy="820737"/>
          </a:xfrm>
        </p:spPr>
        <p:txBody>
          <a:bodyPr/>
          <a:lstStyle/>
          <a:p>
            <a:pPr eaLnBrk="1" hangingPunct="1"/>
            <a:r>
              <a:rPr lang="ru-RU" sz="3600" smtClean="0"/>
              <a:t>Какой собор был сооружен в Москве в честь победы над Наполеоном?</a:t>
            </a:r>
          </a:p>
        </p:txBody>
      </p:sp>
      <p:sp>
        <p:nvSpPr>
          <p:cNvPr id="388101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179388" y="2852738"/>
            <a:ext cx="6480175" cy="23050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Храм Христа Спасителя</a:t>
            </a:r>
          </a:p>
        </p:txBody>
      </p:sp>
      <p:sp>
        <p:nvSpPr>
          <p:cNvPr id="35843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8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8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 АРХИТЕКТУРНЫХ ПАМЯТНИКАХ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440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Сколько соборов Святой Софии на Руси вам известно?</a:t>
            </a:r>
          </a:p>
        </p:txBody>
      </p:sp>
      <p:sp>
        <p:nvSpPr>
          <p:cNvPr id="3686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4069" name="Text Box 5"/>
          <p:cNvSpPr txBox="1">
            <a:spLocks noChangeArrowheads="1"/>
          </p:cNvSpPr>
          <p:nvPr/>
        </p:nvSpPr>
        <p:spPr bwMode="auto">
          <a:xfrm>
            <a:off x="1403350" y="4005263"/>
            <a:ext cx="3744913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Два – в Киеве и Новгороде.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40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40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4067" grpId="0" build="p"/>
      <p:bldP spid="344069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ВЕЩЕЙ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450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73238"/>
            <a:ext cx="8229600" cy="16557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Что использовал  русский крестьянин для изготовления посуды?</a:t>
            </a:r>
          </a:p>
        </p:txBody>
      </p:sp>
      <p:sp>
        <p:nvSpPr>
          <p:cNvPr id="3789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5093" name="Text Box 5"/>
          <p:cNvSpPr txBox="1">
            <a:spLocks noChangeArrowheads="1"/>
          </p:cNvSpPr>
          <p:nvPr/>
        </p:nvSpPr>
        <p:spPr bwMode="auto">
          <a:xfrm>
            <a:off x="3924300" y="3429000"/>
            <a:ext cx="482441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0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дерево и глину</a:t>
            </a:r>
          </a:p>
        </p:txBody>
      </p:sp>
      <p:pic>
        <p:nvPicPr>
          <p:cNvPr id="345096" name="Picture 8" descr="P501001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4292600"/>
            <a:ext cx="3024187" cy="2268538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  <p:pic>
        <p:nvPicPr>
          <p:cNvPr id="345098" name="Picture 10" descr="on_wood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3357563"/>
            <a:ext cx="2419350" cy="321627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50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50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45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0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450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5091" grpId="0" build="p"/>
      <p:bldP spid="345093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ВЕЩЕЙ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47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125538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Когда и где появилось впервые изображение двуглавого орла? </a:t>
            </a:r>
          </a:p>
        </p:txBody>
      </p:sp>
      <p:sp>
        <p:nvSpPr>
          <p:cNvPr id="3891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7141" name="Text Box 5"/>
          <p:cNvSpPr txBox="1">
            <a:spLocks noChangeArrowheads="1"/>
          </p:cNvSpPr>
          <p:nvPr/>
        </p:nvSpPr>
        <p:spPr bwMode="auto">
          <a:xfrm>
            <a:off x="468313" y="3141663"/>
            <a:ext cx="8496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На печати Ивана Третьего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7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7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7139" grpId="0" build="p"/>
      <p:bldP spid="347141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ВЕЩЕЙ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461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836613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Как называлась первая русская летопись и кто ее автор?</a:t>
            </a:r>
          </a:p>
        </p:txBody>
      </p:sp>
      <p:sp>
        <p:nvSpPr>
          <p:cNvPr id="3993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6117" name="Text Box 5"/>
          <p:cNvSpPr txBox="1">
            <a:spLocks noChangeArrowheads="1"/>
          </p:cNvSpPr>
          <p:nvPr/>
        </p:nvSpPr>
        <p:spPr bwMode="auto">
          <a:xfrm>
            <a:off x="1692275" y="2852738"/>
            <a:ext cx="4103688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«Повесть временных лет. Нестор.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61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6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6115" grpId="0" build="p"/>
      <p:bldP spid="34611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765175"/>
            <a:ext cx="8229600" cy="1139825"/>
          </a:xfrm>
        </p:spPr>
        <p:txBody>
          <a:bodyPr/>
          <a:lstStyle/>
          <a:p>
            <a:pPr eaLnBrk="1" hangingPunct="1"/>
            <a:r>
              <a:rPr lang="ru-RU" sz="5400" b="1" smtClean="0">
                <a:solidFill>
                  <a:srgbClr val="FF0000"/>
                </a:solidFill>
              </a:rPr>
              <a:t>«АУКЦИОН»</a:t>
            </a:r>
          </a:p>
        </p:txBody>
      </p:sp>
      <p:pic>
        <p:nvPicPr>
          <p:cNvPr id="294919" name="Picture 7" descr="190-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492375"/>
            <a:ext cx="5832475" cy="3870325"/>
          </a:xfrm>
          <a:prstGeom prst="rect">
            <a:avLst/>
          </a:prstGeom>
          <a:noFill/>
          <a:ln w="19050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94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9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49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29491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4914" grpId="0"/>
      <p:bldP spid="294914" grpId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ВЕЩЕЙ  </a:t>
            </a:r>
            <a:br>
              <a:rPr lang="ru-RU" sz="3600" b="1" smtClean="0">
                <a:solidFill>
                  <a:schemeClr val="bg1"/>
                </a:solidFill>
              </a:rPr>
            </a:br>
            <a:endParaRPr lang="ru-RU" sz="3600" b="1" smtClean="0">
              <a:solidFill>
                <a:schemeClr val="bg1"/>
              </a:solidFill>
            </a:endParaRPr>
          </a:p>
        </p:txBody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Какие мастера изготовляли вооружение и доспехи?</a:t>
            </a:r>
          </a:p>
        </p:txBody>
      </p:sp>
      <p:sp>
        <p:nvSpPr>
          <p:cNvPr id="419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9189" name="Text Box 5"/>
          <p:cNvSpPr txBox="1">
            <a:spLocks noChangeArrowheads="1"/>
          </p:cNvSpPr>
          <p:nvPr/>
        </p:nvSpPr>
        <p:spPr bwMode="auto">
          <a:xfrm>
            <a:off x="1403350" y="3789363"/>
            <a:ext cx="4175125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Бронники, щитники, лучники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91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91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9187" grpId="0" build="p"/>
      <p:bldP spid="34918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WordArt 4" descr="lines5"/>
          <p:cNvSpPr>
            <a:spLocks noChangeArrowheads="1" noChangeShapeType="1" noTextEdit="1"/>
          </p:cNvSpPr>
          <p:nvPr/>
        </p:nvSpPr>
        <p:spPr bwMode="auto">
          <a:xfrm>
            <a:off x="250825" y="0"/>
            <a:ext cx="8424863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6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chemeClr val="tx1"/>
                  </a:solidFill>
                  <a:round/>
                  <a:headEnd/>
                  <a:tailEnd/>
                </a:ln>
                <a:blipFill dpi="0" rotWithShape="1">
                  <a:blip r:embed="rId2"/>
                  <a:srcRect/>
                  <a:stretch>
                    <a:fillRect/>
                  </a:stretch>
                </a:blipFill>
                <a:latin typeface="Arial"/>
                <a:cs typeface="Arial"/>
              </a:rPr>
              <a:t>Исторический поединок</a:t>
            </a:r>
          </a:p>
        </p:txBody>
      </p:sp>
      <p:sp>
        <p:nvSpPr>
          <p:cNvPr id="15362" name="AutoShape 5"/>
          <p:cNvSpPr>
            <a:spLocks noChangeArrowheads="1"/>
          </p:cNvSpPr>
          <p:nvPr/>
        </p:nvSpPr>
        <p:spPr bwMode="auto">
          <a:xfrm rot="10800000">
            <a:off x="468313" y="981075"/>
            <a:ext cx="2303462" cy="719138"/>
          </a:xfrm>
          <a:prstGeom prst="flowChartDisplay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/>
              <a:t>Определения</a:t>
            </a:r>
          </a:p>
          <a:p>
            <a:pPr algn="ctr"/>
            <a:r>
              <a:rPr lang="ru-RU" b="1"/>
              <a:t> и понятия</a:t>
            </a:r>
          </a:p>
        </p:txBody>
      </p:sp>
      <p:sp>
        <p:nvSpPr>
          <p:cNvPr id="15363" name="AutoShape 102"/>
          <p:cNvSpPr>
            <a:spLocks noChangeArrowheads="1"/>
          </p:cNvSpPr>
          <p:nvPr/>
        </p:nvSpPr>
        <p:spPr bwMode="auto">
          <a:xfrm rot="10800000">
            <a:off x="468313" y="1844675"/>
            <a:ext cx="2303462" cy="863600"/>
          </a:xfrm>
          <a:prstGeom prst="flowChartDisplay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/>
              <a:t>Внешняя </a:t>
            </a:r>
          </a:p>
          <a:p>
            <a:pPr algn="ctr"/>
            <a:r>
              <a:rPr lang="ru-RU" b="1"/>
              <a:t>политика </a:t>
            </a:r>
          </a:p>
        </p:txBody>
      </p:sp>
      <p:sp>
        <p:nvSpPr>
          <p:cNvPr id="15364" name="AutoShape 103"/>
          <p:cNvSpPr>
            <a:spLocks noChangeArrowheads="1"/>
          </p:cNvSpPr>
          <p:nvPr/>
        </p:nvSpPr>
        <p:spPr bwMode="auto">
          <a:xfrm rot="10800000">
            <a:off x="468313" y="2781300"/>
            <a:ext cx="2303462" cy="863600"/>
          </a:xfrm>
          <a:prstGeom prst="flowChartDisplay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/>
              <a:t>Вопросы от…</a:t>
            </a:r>
          </a:p>
        </p:txBody>
      </p:sp>
      <p:sp>
        <p:nvSpPr>
          <p:cNvPr id="15365" name="AutoShape 104"/>
          <p:cNvSpPr>
            <a:spLocks noChangeArrowheads="1"/>
          </p:cNvSpPr>
          <p:nvPr/>
        </p:nvSpPr>
        <p:spPr bwMode="auto">
          <a:xfrm rot="10800000">
            <a:off x="468313" y="3789363"/>
            <a:ext cx="2303462" cy="1008062"/>
          </a:xfrm>
          <a:prstGeom prst="flowChartDisplay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/>
              <a:t>Культура России</a:t>
            </a:r>
          </a:p>
          <a:p>
            <a:pPr algn="ctr"/>
            <a:r>
              <a:rPr lang="en-US" b="1"/>
              <a:t>XVII-XVIII </a:t>
            </a:r>
            <a:r>
              <a:rPr lang="ru-RU" b="1"/>
              <a:t>вв.</a:t>
            </a:r>
          </a:p>
        </p:txBody>
      </p:sp>
      <p:sp>
        <p:nvSpPr>
          <p:cNvPr id="15366" name="AutoShape 106"/>
          <p:cNvSpPr>
            <a:spLocks noChangeArrowheads="1"/>
          </p:cNvSpPr>
          <p:nvPr/>
        </p:nvSpPr>
        <p:spPr bwMode="auto">
          <a:xfrm rot="10800000">
            <a:off x="468313" y="5013325"/>
            <a:ext cx="2303462" cy="1223963"/>
          </a:xfrm>
          <a:prstGeom prst="flowChartDisplay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 rot="10800000" wrap="none" anchor="ctr"/>
          <a:lstStyle/>
          <a:p>
            <a:pPr algn="ctr"/>
            <a:r>
              <a:rPr lang="ru-RU" b="1"/>
              <a:t>Исторические </a:t>
            </a:r>
          </a:p>
          <a:p>
            <a:pPr algn="ctr"/>
            <a:r>
              <a:rPr lang="ru-RU" b="1"/>
              <a:t>личности</a:t>
            </a:r>
          </a:p>
        </p:txBody>
      </p:sp>
      <p:sp>
        <p:nvSpPr>
          <p:cNvPr id="323693" name="AutoShape 109">
            <a:hlinkClick r:id="rId3" action="ppaction://hlinksldjump"/>
          </p:cNvPr>
          <p:cNvSpPr>
            <a:spLocks noChangeArrowheads="1"/>
          </p:cNvSpPr>
          <p:nvPr/>
        </p:nvSpPr>
        <p:spPr bwMode="auto">
          <a:xfrm>
            <a:off x="3059113" y="1052513"/>
            <a:ext cx="935037" cy="720725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23739" name="AutoShape 155">
            <a:hlinkClick r:id="rId4" action="ppaction://hlinksldjump"/>
          </p:cNvPr>
          <p:cNvSpPr>
            <a:spLocks noChangeArrowheads="1"/>
          </p:cNvSpPr>
          <p:nvPr/>
        </p:nvSpPr>
        <p:spPr bwMode="auto">
          <a:xfrm>
            <a:off x="3059113" y="1844675"/>
            <a:ext cx="935037" cy="8636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23740" name="AutoShape 156">
            <a:hlinkClick r:id="rId5" action="ppaction://hlinksldjump"/>
          </p:cNvPr>
          <p:cNvSpPr>
            <a:spLocks noChangeArrowheads="1"/>
          </p:cNvSpPr>
          <p:nvPr/>
        </p:nvSpPr>
        <p:spPr bwMode="auto">
          <a:xfrm>
            <a:off x="3059113" y="2781300"/>
            <a:ext cx="935037" cy="863600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23741" name="AutoShape 157">
            <a:hlinkClick r:id="rId6" action="ppaction://hlinksldjump"/>
          </p:cNvPr>
          <p:cNvSpPr>
            <a:spLocks noChangeArrowheads="1"/>
          </p:cNvSpPr>
          <p:nvPr/>
        </p:nvSpPr>
        <p:spPr bwMode="auto">
          <a:xfrm>
            <a:off x="3059113" y="3789363"/>
            <a:ext cx="935037" cy="1008062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23743" name="AutoShape 159">
            <a:hlinkClick r:id="rId7" action="ppaction://hlinksldjump"/>
          </p:cNvPr>
          <p:cNvSpPr>
            <a:spLocks noChangeArrowheads="1"/>
          </p:cNvSpPr>
          <p:nvPr/>
        </p:nvSpPr>
        <p:spPr bwMode="auto">
          <a:xfrm>
            <a:off x="3059113" y="5013325"/>
            <a:ext cx="935037" cy="1223963"/>
          </a:xfrm>
          <a:prstGeom prst="bevel">
            <a:avLst>
              <a:gd name="adj" fmla="val 12500"/>
            </a:avLst>
          </a:prstGeom>
          <a:solidFill>
            <a:srgbClr val="FFCC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10</a:t>
            </a:r>
          </a:p>
        </p:txBody>
      </p:sp>
      <p:sp>
        <p:nvSpPr>
          <p:cNvPr id="323745" name="AutoShape 161">
            <a:hlinkClick r:id="rId8" action="ppaction://hlinksldjump"/>
          </p:cNvPr>
          <p:cNvSpPr>
            <a:spLocks noChangeArrowheads="1"/>
          </p:cNvSpPr>
          <p:nvPr/>
        </p:nvSpPr>
        <p:spPr bwMode="auto">
          <a:xfrm>
            <a:off x="4140200" y="1052513"/>
            <a:ext cx="935038" cy="720725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23746" name="AutoShape 162">
            <a:hlinkClick r:id="rId9" action="ppaction://hlinksldjump"/>
          </p:cNvPr>
          <p:cNvSpPr>
            <a:spLocks noChangeArrowheads="1"/>
          </p:cNvSpPr>
          <p:nvPr/>
        </p:nvSpPr>
        <p:spPr bwMode="auto">
          <a:xfrm>
            <a:off x="4140200" y="1844675"/>
            <a:ext cx="935038" cy="863600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23747" name="AutoShape 163">
            <a:hlinkClick r:id="rId10" action="ppaction://hlinksldjump"/>
          </p:cNvPr>
          <p:cNvSpPr>
            <a:spLocks noChangeArrowheads="1"/>
          </p:cNvSpPr>
          <p:nvPr/>
        </p:nvSpPr>
        <p:spPr bwMode="auto">
          <a:xfrm>
            <a:off x="4140200" y="2781300"/>
            <a:ext cx="935038" cy="863600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23748" name="AutoShape 164">
            <a:hlinkClick r:id="rId11" action="ppaction://hlinksldjump"/>
          </p:cNvPr>
          <p:cNvSpPr>
            <a:spLocks noChangeArrowheads="1"/>
          </p:cNvSpPr>
          <p:nvPr/>
        </p:nvSpPr>
        <p:spPr bwMode="auto">
          <a:xfrm>
            <a:off x="4140200" y="3789363"/>
            <a:ext cx="935038" cy="1008062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23750" name="AutoShape 166">
            <a:hlinkClick r:id="rId12" action="ppaction://hlinksldjump"/>
          </p:cNvPr>
          <p:cNvSpPr>
            <a:spLocks noChangeArrowheads="1"/>
          </p:cNvSpPr>
          <p:nvPr/>
        </p:nvSpPr>
        <p:spPr bwMode="auto">
          <a:xfrm>
            <a:off x="4140200" y="5013325"/>
            <a:ext cx="935038" cy="1223963"/>
          </a:xfrm>
          <a:prstGeom prst="bevel">
            <a:avLst>
              <a:gd name="adj" fmla="val 12500"/>
            </a:avLst>
          </a:prstGeom>
          <a:solidFill>
            <a:srgbClr val="CCFFCC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20</a:t>
            </a:r>
          </a:p>
        </p:txBody>
      </p:sp>
      <p:sp>
        <p:nvSpPr>
          <p:cNvPr id="323752" name="AutoShape 168">
            <a:hlinkClick r:id="rId13" action="ppaction://hlinksldjump"/>
          </p:cNvPr>
          <p:cNvSpPr>
            <a:spLocks noChangeArrowheads="1"/>
          </p:cNvSpPr>
          <p:nvPr/>
        </p:nvSpPr>
        <p:spPr bwMode="auto">
          <a:xfrm>
            <a:off x="5292725" y="1052513"/>
            <a:ext cx="935038" cy="720725"/>
          </a:xfrm>
          <a:prstGeom prst="bevel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23753" name="AutoShape 169">
            <a:hlinkClick r:id="rId14" action="ppaction://hlinksldjump"/>
          </p:cNvPr>
          <p:cNvSpPr>
            <a:spLocks noChangeArrowheads="1"/>
          </p:cNvSpPr>
          <p:nvPr/>
        </p:nvSpPr>
        <p:spPr bwMode="auto">
          <a:xfrm>
            <a:off x="5292725" y="1844675"/>
            <a:ext cx="935038" cy="863600"/>
          </a:xfrm>
          <a:prstGeom prst="bevel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23754" name="AutoShape 170">
            <a:hlinkClick r:id="rId15" action="ppaction://hlinksldjump"/>
          </p:cNvPr>
          <p:cNvSpPr>
            <a:spLocks noChangeArrowheads="1"/>
          </p:cNvSpPr>
          <p:nvPr/>
        </p:nvSpPr>
        <p:spPr bwMode="auto">
          <a:xfrm>
            <a:off x="5292725" y="2781300"/>
            <a:ext cx="935038" cy="863600"/>
          </a:xfrm>
          <a:prstGeom prst="bevel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23755" name="AutoShape 171">
            <a:hlinkClick r:id="rId16" action="ppaction://hlinksldjump"/>
          </p:cNvPr>
          <p:cNvSpPr>
            <a:spLocks noChangeArrowheads="1"/>
          </p:cNvSpPr>
          <p:nvPr/>
        </p:nvSpPr>
        <p:spPr bwMode="auto">
          <a:xfrm>
            <a:off x="5292725" y="3789363"/>
            <a:ext cx="935038" cy="1008062"/>
          </a:xfrm>
          <a:prstGeom prst="bevel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23757" name="AutoShape 173">
            <a:hlinkClick r:id="rId17" action="ppaction://hlinksldjump"/>
          </p:cNvPr>
          <p:cNvSpPr>
            <a:spLocks noChangeArrowheads="1"/>
          </p:cNvSpPr>
          <p:nvPr/>
        </p:nvSpPr>
        <p:spPr bwMode="auto">
          <a:xfrm>
            <a:off x="5292725" y="5013325"/>
            <a:ext cx="935038" cy="1223963"/>
          </a:xfrm>
          <a:prstGeom prst="bevel">
            <a:avLst>
              <a:gd name="adj" fmla="val 12500"/>
            </a:avLst>
          </a:prstGeom>
          <a:solidFill>
            <a:srgbClr val="FF00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30</a:t>
            </a:r>
          </a:p>
        </p:txBody>
      </p:sp>
      <p:sp>
        <p:nvSpPr>
          <p:cNvPr id="323759" name="AutoShape 175">
            <a:hlinkClick r:id="rId18" action="ppaction://hlinksldjump"/>
          </p:cNvPr>
          <p:cNvSpPr>
            <a:spLocks noChangeArrowheads="1"/>
          </p:cNvSpPr>
          <p:nvPr/>
        </p:nvSpPr>
        <p:spPr bwMode="auto">
          <a:xfrm>
            <a:off x="6443663" y="1052513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23760" name="AutoShape 176">
            <a:hlinkClick r:id="rId19" action="ppaction://hlinksldjump"/>
          </p:cNvPr>
          <p:cNvSpPr>
            <a:spLocks noChangeArrowheads="1"/>
          </p:cNvSpPr>
          <p:nvPr/>
        </p:nvSpPr>
        <p:spPr bwMode="auto">
          <a:xfrm>
            <a:off x="6443663" y="1844675"/>
            <a:ext cx="935037" cy="863600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23761" name="AutoShape 177">
            <a:hlinkClick r:id="rId20" action="ppaction://hlinksldjump"/>
          </p:cNvPr>
          <p:cNvSpPr>
            <a:spLocks noChangeArrowheads="1"/>
          </p:cNvSpPr>
          <p:nvPr/>
        </p:nvSpPr>
        <p:spPr bwMode="auto">
          <a:xfrm>
            <a:off x="6443663" y="2781300"/>
            <a:ext cx="935037" cy="863600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23762" name="AutoShape 178">
            <a:hlinkClick r:id="rId21" action="ppaction://hlinksldjump"/>
          </p:cNvPr>
          <p:cNvSpPr>
            <a:spLocks noChangeArrowheads="1"/>
          </p:cNvSpPr>
          <p:nvPr/>
        </p:nvSpPr>
        <p:spPr bwMode="auto">
          <a:xfrm>
            <a:off x="6443663" y="3789363"/>
            <a:ext cx="935037" cy="1008062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23764" name="AutoShape 180">
            <a:hlinkClick r:id="rId22" action="ppaction://hlinksldjump"/>
          </p:cNvPr>
          <p:cNvSpPr>
            <a:spLocks noChangeArrowheads="1"/>
          </p:cNvSpPr>
          <p:nvPr/>
        </p:nvSpPr>
        <p:spPr bwMode="auto">
          <a:xfrm>
            <a:off x="6443663" y="5013325"/>
            <a:ext cx="935037" cy="1223963"/>
          </a:xfrm>
          <a:prstGeom prst="bevel">
            <a:avLst>
              <a:gd name="adj" fmla="val 12500"/>
            </a:avLst>
          </a:prstGeom>
          <a:solidFill>
            <a:srgbClr val="00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40</a:t>
            </a:r>
          </a:p>
        </p:txBody>
      </p:sp>
      <p:sp>
        <p:nvSpPr>
          <p:cNvPr id="323766" name="AutoShape 182">
            <a:hlinkClick r:id="rId23" action="ppaction://hlinksldjump"/>
          </p:cNvPr>
          <p:cNvSpPr>
            <a:spLocks noChangeArrowheads="1"/>
          </p:cNvSpPr>
          <p:nvPr/>
        </p:nvSpPr>
        <p:spPr bwMode="auto">
          <a:xfrm>
            <a:off x="7596188" y="1052513"/>
            <a:ext cx="935037" cy="720725"/>
          </a:xfrm>
          <a:prstGeom prst="bevel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3767" name="AutoShape 183">
            <a:hlinkClick r:id="rId24" action="ppaction://hlinksldjump"/>
          </p:cNvPr>
          <p:cNvSpPr>
            <a:spLocks noChangeArrowheads="1"/>
          </p:cNvSpPr>
          <p:nvPr/>
        </p:nvSpPr>
        <p:spPr bwMode="auto">
          <a:xfrm>
            <a:off x="7596188" y="2781300"/>
            <a:ext cx="935037" cy="863600"/>
          </a:xfrm>
          <a:prstGeom prst="bevel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3768" name="AutoShape 184">
            <a:hlinkClick r:id="rId25" action="ppaction://hlinksldjump"/>
          </p:cNvPr>
          <p:cNvSpPr>
            <a:spLocks noChangeArrowheads="1"/>
          </p:cNvSpPr>
          <p:nvPr/>
        </p:nvSpPr>
        <p:spPr bwMode="auto">
          <a:xfrm>
            <a:off x="7596188" y="3789363"/>
            <a:ext cx="935037" cy="1008062"/>
          </a:xfrm>
          <a:prstGeom prst="bevel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3770" name="AutoShape 186">
            <a:hlinkClick r:id="rId26" action="ppaction://hlinksldjump"/>
          </p:cNvPr>
          <p:cNvSpPr>
            <a:spLocks noChangeArrowheads="1"/>
          </p:cNvSpPr>
          <p:nvPr/>
        </p:nvSpPr>
        <p:spPr bwMode="auto">
          <a:xfrm>
            <a:off x="7596188" y="5013325"/>
            <a:ext cx="935037" cy="1223963"/>
          </a:xfrm>
          <a:prstGeom prst="bevel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  <p:sp>
        <p:nvSpPr>
          <p:cNvPr id="323772" name="AutoShape 188">
            <a:hlinkClick r:id="rId27" action="ppaction://hlinksldjump"/>
          </p:cNvPr>
          <p:cNvSpPr>
            <a:spLocks noChangeArrowheads="1"/>
          </p:cNvSpPr>
          <p:nvPr/>
        </p:nvSpPr>
        <p:spPr bwMode="auto">
          <a:xfrm>
            <a:off x="7596188" y="1844675"/>
            <a:ext cx="935037" cy="863600"/>
          </a:xfrm>
          <a:prstGeom prst="bevel">
            <a:avLst>
              <a:gd name="adj" fmla="val 12500"/>
            </a:avLst>
          </a:prstGeom>
          <a:solidFill>
            <a:srgbClr val="00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r>
              <a:rPr lang="ru-RU" sz="3200" b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50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369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3236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6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693"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237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3237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3237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" dur="1000"/>
                                        <p:tgtEl>
                                          <p:spTgt spid="3237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3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237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4" dur="1000"/>
                                        <p:tgtEl>
                                          <p:spTgt spid="3237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3237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237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237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237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1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237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3237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3237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0" dur="1000"/>
                                        <p:tgtEl>
                                          <p:spTgt spid="3237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3237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3237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5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32374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23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23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6" dur="1000"/>
                                        <p:tgtEl>
                                          <p:spTgt spid="3237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6"/>
                  </p:tgtEl>
                </p:cond>
              </p:nextCondLst>
            </p:seq>
            <p:seq concurrent="1" nextAc="seek">
              <p:cTn id="58" restart="whenNotActive" fill="hold" evtFilter="cancelBubble" nodeType="interactiveSeq">
                <p:stCondLst>
                  <p:cond evt="onClick" delay="0">
                    <p:tgtEl>
                      <p:spTgt spid="3237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9" fill="hold">
                      <p:stCondLst>
                        <p:cond delay="0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64" dur="1000"/>
                                        <p:tgtEl>
                                          <p:spTgt spid="3237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7"/>
                  </p:tgtEl>
                </p:cond>
              </p:nextCondLst>
            </p:seq>
            <p:seq concurrent="1" nextAc="seek">
              <p:cTn id="66" restart="whenNotActive" fill="hold" evtFilter="cancelBubble" nodeType="interactiveSeq">
                <p:stCondLst>
                  <p:cond evt="onClick" delay="0">
                    <p:tgtEl>
                      <p:spTgt spid="32374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7" fill="hold">
                      <p:stCondLst>
                        <p:cond delay="0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0" dur="1000"/>
                                        <p:tgtEl>
                                          <p:spTgt spid="3237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/>
                                        <p:tgtEl>
                                          <p:spTgt spid="3237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72" dur="1000"/>
                                        <p:tgtEl>
                                          <p:spTgt spid="3237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48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3237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8" dur="1000"/>
                                        <p:tgtEl>
                                          <p:spTgt spid="323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/>
                                        <p:tgtEl>
                                          <p:spTgt spid="323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0" dur="1000"/>
                                        <p:tgtEl>
                                          <p:spTgt spid="3237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0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375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86" dur="1000"/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/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8" dur="1000"/>
                                        <p:tgtEl>
                                          <p:spTgt spid="3237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2"/>
                  </p:tgtEl>
                </p:cond>
              </p:nextCondLst>
            </p:seq>
            <p:seq concurrent="1" nextAc="seek">
              <p:cTn id="90" restart="whenNotActive" fill="hold" evtFilter="cancelBubble" nodeType="interactiveSeq">
                <p:stCondLst>
                  <p:cond evt="onClick" delay="0">
                    <p:tgtEl>
                      <p:spTgt spid="3237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1" fill="hold">
                      <p:stCondLst>
                        <p:cond delay="0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94" dur="1000"/>
                                        <p:tgtEl>
                                          <p:spTgt spid="3237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/>
                                        <p:tgtEl>
                                          <p:spTgt spid="3237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6" dur="1000"/>
                                        <p:tgtEl>
                                          <p:spTgt spid="3237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3"/>
                  </p:tgtEl>
                </p:cond>
              </p:nextCondLst>
            </p:seq>
            <p:seq concurrent="1" nextAc="seek">
              <p:cTn id="98" restart="whenNotActive" fill="hold" evtFilter="cancelBubble" nodeType="interactiveSeq">
                <p:stCondLst>
                  <p:cond evt="onClick" delay="0">
                    <p:tgtEl>
                      <p:spTgt spid="32375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9" fill="hold">
                      <p:stCondLst>
                        <p:cond delay="0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2" dur="1000"/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/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04" dur="1000"/>
                                        <p:tgtEl>
                                          <p:spTgt spid="3237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4"/>
                  </p:tgtEl>
                </p:cond>
              </p:nextCondLst>
            </p:seq>
            <p:seq concurrent="1" nextAc="seek">
              <p:cTn id="106" restart="whenNotActive" fill="hold" evtFilter="cancelBubble" nodeType="interactiveSeq">
                <p:stCondLst>
                  <p:cond evt="onClick" delay="0">
                    <p:tgtEl>
                      <p:spTgt spid="3237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7" fill="hold">
                      <p:stCondLst>
                        <p:cond delay="0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0" dur="1000"/>
                                        <p:tgtEl>
                                          <p:spTgt spid="3237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/>
                                        <p:tgtEl>
                                          <p:spTgt spid="3237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12" dur="1000"/>
                                        <p:tgtEl>
                                          <p:spTgt spid="323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5"/>
                  </p:tgtEl>
                </p:cond>
              </p:nextCondLst>
            </p:seq>
            <p:seq concurrent="1" nextAc="seek">
              <p:cTn id="114" restart="whenNotActive" fill="hold" evtFilter="cancelBubble" nodeType="interactiveSeq">
                <p:stCondLst>
                  <p:cond evt="onClick" delay="0">
                    <p:tgtEl>
                      <p:spTgt spid="32375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5" fill="hold">
                      <p:stCondLst>
                        <p:cond delay="0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18" dur="1000"/>
                                        <p:tgtEl>
                                          <p:spTgt spid="3237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/>
                                        <p:tgtEl>
                                          <p:spTgt spid="3237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0" dur="1000"/>
                                        <p:tgtEl>
                                          <p:spTgt spid="3237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7"/>
                  </p:tgtEl>
                </p:cond>
              </p:nextCondLst>
            </p:seq>
            <p:seq concurrent="1" nextAc="seek">
              <p:cTn id="122" restart="whenNotActive" fill="hold" evtFilter="cancelBubble" nodeType="interactiveSeq">
                <p:stCondLst>
                  <p:cond evt="onClick" delay="0">
                    <p:tgtEl>
                      <p:spTgt spid="3237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3" fill="hold">
                      <p:stCondLst>
                        <p:cond delay="0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23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23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23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59"/>
                  </p:tgtEl>
                </p:cond>
              </p:nextCondLst>
            </p:seq>
            <p:seq concurrent="1" nextAc="seek">
              <p:cTn id="130" restart="whenNotActive" fill="hold" evtFilter="cancelBubble" nodeType="interactiveSeq">
                <p:stCondLst>
                  <p:cond evt="onClick" delay="0">
                    <p:tgtEl>
                      <p:spTgt spid="32376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1" fill="hold">
                      <p:stCondLst>
                        <p:cond delay="0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4" dur="1000"/>
                                        <p:tgtEl>
                                          <p:spTgt spid="3237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1000"/>
                                        <p:tgtEl>
                                          <p:spTgt spid="3237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36" dur="1000"/>
                                        <p:tgtEl>
                                          <p:spTgt spid="3237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0"/>
                  </p:tgtEl>
                </p:cond>
              </p:nextCondLst>
            </p:seq>
            <p:seq concurrent="1" nextAc="seek">
              <p:cTn id="138" restart="whenNotActive" fill="hold" evtFilter="cancelBubble" nodeType="interactiveSeq">
                <p:stCondLst>
                  <p:cond evt="onClick" delay="0">
                    <p:tgtEl>
                      <p:spTgt spid="32376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9" fill="hold">
                      <p:stCondLst>
                        <p:cond delay="0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2" dur="1000"/>
                                        <p:tgtEl>
                                          <p:spTgt spid="3237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/>
                                        <p:tgtEl>
                                          <p:spTgt spid="3237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323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1"/>
                  </p:tgtEl>
                </p:cond>
              </p:nextCondLst>
            </p:seq>
            <p:seq concurrent="1" nextAc="seek">
              <p:cTn id="146" restart="whenNotActive" fill="hold" evtFilter="cancelBubble" nodeType="interactiveSeq">
                <p:stCondLst>
                  <p:cond evt="onClick" delay="0">
                    <p:tgtEl>
                      <p:spTgt spid="3237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7" fill="hold">
                      <p:stCondLst>
                        <p:cond delay="0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0" dur="1000"/>
                                        <p:tgtEl>
                                          <p:spTgt spid="3237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1000"/>
                                        <p:tgtEl>
                                          <p:spTgt spid="3237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2" dur="1000"/>
                                        <p:tgtEl>
                                          <p:spTgt spid="3237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2"/>
                  </p:tgtEl>
                </p:cond>
              </p:nextCondLst>
            </p:seq>
            <p:seq concurrent="1" nextAc="seek">
              <p:cTn id="154" restart="whenNotActive" fill="hold" evtFilter="cancelBubble" nodeType="interactiveSeq">
                <p:stCondLst>
                  <p:cond evt="onClick" delay="0">
                    <p:tgtEl>
                      <p:spTgt spid="3237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5" fill="hold">
                      <p:stCondLst>
                        <p:cond delay="0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8" dur="1000"/>
                                        <p:tgtEl>
                                          <p:spTgt spid="3237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/>
                                        <p:tgtEl>
                                          <p:spTgt spid="3237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0" dur="1000"/>
                                        <p:tgtEl>
                                          <p:spTgt spid="3237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4"/>
                  </p:tgtEl>
                </p:cond>
              </p:nextCondLst>
            </p:seq>
            <p:seq concurrent="1" nextAc="seek">
              <p:cTn id="162" restart="whenNotActive" fill="hold" evtFilter="cancelBubble" nodeType="interactiveSeq">
                <p:stCondLst>
                  <p:cond evt="onClick" delay="0">
                    <p:tgtEl>
                      <p:spTgt spid="3237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3" fill="hold">
                      <p:stCondLst>
                        <p:cond delay="0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6" dur="1000"/>
                                        <p:tgtEl>
                                          <p:spTgt spid="3237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1000"/>
                                        <p:tgtEl>
                                          <p:spTgt spid="3237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68" dur="1000"/>
                                        <p:tgtEl>
                                          <p:spTgt spid="3237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6"/>
                  </p:tgtEl>
                </p:cond>
              </p:nextCondLst>
            </p:seq>
            <p:seq concurrent="1" nextAc="seek">
              <p:cTn id="170" restart="whenNotActive" fill="hold" evtFilter="cancelBubble" nodeType="interactiveSeq">
                <p:stCondLst>
                  <p:cond evt="onClick" delay="0">
                    <p:tgtEl>
                      <p:spTgt spid="3237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1" fill="hold">
                      <p:stCondLst>
                        <p:cond delay="0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74" dur="1000"/>
                                        <p:tgtEl>
                                          <p:spTgt spid="3237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/>
                                        <p:tgtEl>
                                          <p:spTgt spid="3237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6" dur="1000"/>
                                        <p:tgtEl>
                                          <p:spTgt spid="3237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7"/>
                  </p:tgtEl>
                </p:cond>
              </p:nextCondLst>
            </p:seq>
            <p:seq concurrent="1" nextAc="seek">
              <p:cTn id="178" restart="whenNotActive" fill="hold" evtFilter="cancelBubble" nodeType="interactiveSeq">
                <p:stCondLst>
                  <p:cond evt="onClick" delay="0">
                    <p:tgtEl>
                      <p:spTgt spid="3237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9" fill="hold">
                      <p:stCondLst>
                        <p:cond delay="0"/>
                      </p:stCondLst>
                      <p:childTnLst>
                        <p:par>
                          <p:cTn id="180" fill="hold">
                            <p:stCondLst>
                              <p:cond delay="0"/>
                            </p:stCondLst>
                            <p:childTnLst>
                              <p:par>
                                <p:cTn id="181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2" dur="1000"/>
                                        <p:tgtEl>
                                          <p:spTgt spid="3237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1000"/>
                                        <p:tgtEl>
                                          <p:spTgt spid="3237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84" dur="1000"/>
                                        <p:tgtEl>
                                          <p:spTgt spid="3237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68"/>
                  </p:tgtEl>
                </p:cond>
              </p:nextCondLst>
            </p:seq>
            <p:seq concurrent="1" nextAc="seek">
              <p:cTn id="186" restart="whenNotActive" fill="hold" evtFilter="cancelBubble" nodeType="interactiveSeq">
                <p:stCondLst>
                  <p:cond evt="onClick" delay="0">
                    <p:tgtEl>
                      <p:spTgt spid="3237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7" fill="hold">
                      <p:stCondLst>
                        <p:cond delay="0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0" dur="1000"/>
                                        <p:tgtEl>
                                          <p:spTgt spid="323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/>
                                        <p:tgtEl>
                                          <p:spTgt spid="323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92" dur="1000"/>
                                        <p:tgtEl>
                                          <p:spTgt spid="3237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70"/>
                  </p:tgtEl>
                </p:cond>
              </p:nextCondLst>
            </p:seq>
            <p:seq concurrent="1" nextAc="seek">
              <p:cTn id="194" restart="whenNotActive" fill="hold" evtFilter="cancelBubble" nodeType="interactiveSeq">
                <p:stCondLst>
                  <p:cond evt="onClick" delay="0">
                    <p:tgtEl>
                      <p:spTgt spid="3237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5" fill="hold">
                      <p:stCondLst>
                        <p:cond delay="0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8" dur="1000"/>
                                        <p:tgtEl>
                                          <p:spTgt spid="323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1000"/>
                                        <p:tgtEl>
                                          <p:spTgt spid="323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00" dur="1000"/>
                                        <p:tgtEl>
                                          <p:spTgt spid="3237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23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3772"/>
                  </p:tgtEl>
                </p:cond>
              </p:nextCondLst>
            </p:seq>
          </p:childTnLst>
        </p:cTn>
      </p:par>
    </p:tnLst>
    <p:bldLst>
      <p:bldP spid="323693" grpId="0" animBg="1"/>
      <p:bldP spid="323739" grpId="0" animBg="1"/>
      <p:bldP spid="323740" grpId="0" animBg="1"/>
      <p:bldP spid="323741" grpId="0" animBg="1"/>
      <p:bldP spid="323743" grpId="0" animBg="1"/>
      <p:bldP spid="323745" grpId="0" animBg="1"/>
      <p:bldP spid="323746" grpId="0" animBg="1"/>
      <p:bldP spid="323747" grpId="0" animBg="1"/>
      <p:bldP spid="323748" grpId="0" animBg="1"/>
      <p:bldP spid="323750" grpId="0" animBg="1"/>
      <p:bldP spid="323752" grpId="0" animBg="1"/>
      <p:bldP spid="323753" grpId="0" animBg="1"/>
      <p:bldP spid="323754" grpId="0" animBg="1"/>
      <p:bldP spid="323755" grpId="0" animBg="1"/>
      <p:bldP spid="323757" grpId="0" animBg="1"/>
      <p:bldP spid="323759" grpId="0" animBg="1"/>
      <p:bldP spid="323760" grpId="0" animBg="1"/>
      <p:bldP spid="323761" grpId="0" animBg="1"/>
      <p:bldP spid="323762" grpId="0" animBg="1"/>
      <p:bldP spid="323764" grpId="0" animBg="1"/>
      <p:bldP spid="323766" grpId="0" animBg="1"/>
      <p:bldP spid="323767" grpId="0" animBg="1"/>
      <p:bldP spid="323768" grpId="0" animBg="1"/>
      <p:bldP spid="323770" grpId="0" animBg="1"/>
      <p:bldP spid="323772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ВЕЩЕЙ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48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628775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Что получили в наследство от Ивана Калиты московские князья?</a:t>
            </a:r>
          </a:p>
        </p:txBody>
      </p:sp>
      <p:sp>
        <p:nvSpPr>
          <p:cNvPr id="4301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48165" name="Text Box 5"/>
          <p:cNvSpPr txBox="1">
            <a:spLocks noChangeArrowheads="1"/>
          </p:cNvSpPr>
          <p:nvPr/>
        </p:nvSpPr>
        <p:spPr bwMode="auto">
          <a:xfrm>
            <a:off x="1835150" y="3357563"/>
            <a:ext cx="511333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Шапку Мономаха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481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48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63" grpId="0" build="p"/>
      <p:bldP spid="34816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В СИМВОЛАХ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И ЗНАКАХ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532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844675"/>
            <a:ext cx="8229600" cy="16557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Кто возглавил борьбу с поляками в 17 веке?</a:t>
            </a:r>
          </a:p>
        </p:txBody>
      </p:sp>
      <p:sp>
        <p:nvSpPr>
          <p:cNvPr id="4403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3285" name="Text Box 5"/>
          <p:cNvSpPr txBox="1">
            <a:spLocks noChangeArrowheads="1"/>
          </p:cNvSpPr>
          <p:nvPr/>
        </p:nvSpPr>
        <p:spPr bwMode="auto">
          <a:xfrm>
            <a:off x="1908175" y="3357563"/>
            <a:ext cx="5327650" cy="2287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Кузьма Минин и Дмитрий Пожарский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3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3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3283" grpId="0" build="p"/>
      <p:bldP spid="35328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В СИМВОЛАХ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И ЗНАКАХ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989138"/>
            <a:ext cx="8229600" cy="1655762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Какой праздник отмечают в современной России в память о событиях 1612 года</a:t>
            </a:r>
          </a:p>
        </p:txBody>
      </p:sp>
      <p:sp>
        <p:nvSpPr>
          <p:cNvPr id="45059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0213" name="Text Box 5"/>
          <p:cNvSpPr txBox="1">
            <a:spLocks noChangeArrowheads="1"/>
          </p:cNvSpPr>
          <p:nvPr/>
        </p:nvSpPr>
        <p:spPr bwMode="auto">
          <a:xfrm>
            <a:off x="0" y="4076700"/>
            <a:ext cx="5688013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4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День народного единства 4 ноября.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02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02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0211" grpId="0" build="p"/>
      <p:bldP spid="3502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476250"/>
            <a:ext cx="8642350" cy="1143000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В СИМВОЛАХ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И ЗНАКАХ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2060575"/>
            <a:ext cx="8229600" cy="1655763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Какой день стал Днем Победы в войне с фашистской Германией?</a:t>
            </a:r>
          </a:p>
        </p:txBody>
      </p:sp>
      <p:sp>
        <p:nvSpPr>
          <p:cNvPr id="4608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1237" name="Text Box 5"/>
          <p:cNvSpPr txBox="1">
            <a:spLocks noChangeArrowheads="1"/>
          </p:cNvSpPr>
          <p:nvPr/>
        </p:nvSpPr>
        <p:spPr bwMode="auto">
          <a:xfrm>
            <a:off x="323850" y="3716338"/>
            <a:ext cx="8496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9 мая 1945 года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1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1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1235" grpId="0" build="p"/>
      <p:bldP spid="35123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В СИМВОЛАХ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И ЗНАКАХ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(40)</a:t>
            </a:r>
          </a:p>
        </p:txBody>
      </p:sp>
      <p:sp>
        <p:nvSpPr>
          <p:cNvPr id="3522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476250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2800" b="1" smtClean="0">
                <a:solidFill>
                  <a:srgbClr val="FFFF00"/>
                </a:solidFill>
                <a:latin typeface="Times New Roman" pitchFamily="18" charset="0"/>
              </a:rPr>
              <a:t>О ком идет речь в описании?»В самых разных областях знаний раскрылся талант этого человека. Он прославился как физик, химик, геолог, поэт, художник, астроном….</a:t>
            </a:r>
          </a:p>
        </p:txBody>
      </p:sp>
      <p:sp>
        <p:nvSpPr>
          <p:cNvPr id="4710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2261" name="Text Box 5"/>
          <p:cNvSpPr txBox="1">
            <a:spLocks noChangeArrowheads="1"/>
          </p:cNvSpPr>
          <p:nvPr/>
        </p:nvSpPr>
        <p:spPr bwMode="auto">
          <a:xfrm>
            <a:off x="323850" y="3106738"/>
            <a:ext cx="489585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М.В. Ломоносов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2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22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2259" grpId="0" build="p"/>
      <p:bldP spid="352261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В СИМВОЛАХ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И ЗНАКАХ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54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692150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При каком князе закончилась зависимость Руси от Орды? В каком году?</a:t>
            </a:r>
          </a:p>
        </p:txBody>
      </p:sp>
      <p:sp>
        <p:nvSpPr>
          <p:cNvPr id="48131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4309" name="Text Box 5"/>
          <p:cNvSpPr txBox="1">
            <a:spLocks noChangeArrowheads="1"/>
          </p:cNvSpPr>
          <p:nvPr/>
        </p:nvSpPr>
        <p:spPr bwMode="auto">
          <a:xfrm>
            <a:off x="1258888" y="2924175"/>
            <a:ext cx="5003800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Иван Третий. 1480 год.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43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4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4307" grpId="0" build="p"/>
      <p:bldP spid="354309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/>
          </p:nvPr>
        </p:nvSpPr>
        <p:spPr>
          <a:xfrm>
            <a:off x="227013" y="414338"/>
            <a:ext cx="7340600" cy="909637"/>
          </a:xfrm>
        </p:spPr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ИСТОРИЯ  ПИСЬМЕННОСТИ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3553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73238"/>
            <a:ext cx="8229600" cy="165576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Кем был создан славянский алфавит?</a:t>
            </a:r>
          </a:p>
        </p:txBody>
      </p:sp>
      <p:sp>
        <p:nvSpPr>
          <p:cNvPr id="49155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55333" name="Text Box 5"/>
          <p:cNvSpPr txBox="1">
            <a:spLocks noChangeArrowheads="1"/>
          </p:cNvSpPr>
          <p:nvPr/>
        </p:nvSpPr>
        <p:spPr bwMode="auto">
          <a:xfrm>
            <a:off x="3276600" y="3716338"/>
            <a:ext cx="55451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4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Кириллом и Мефодием</a:t>
            </a:r>
          </a:p>
        </p:txBody>
      </p:sp>
      <p:pic>
        <p:nvPicPr>
          <p:cNvPr id="355335" name="Picture 7" descr="p00001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42988" y="3213100"/>
            <a:ext cx="2309812" cy="33575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553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553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55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5331" grpId="0" build="p"/>
      <p:bldP spid="35533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ЛЕНТА ВРЕМЕНИ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(40)</a:t>
            </a:r>
          </a:p>
        </p:txBody>
      </p:sp>
      <p:sp>
        <p:nvSpPr>
          <p:cNvPr id="3266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549275"/>
            <a:ext cx="7272337" cy="29511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3600" b="1" smtClean="0">
                <a:solidFill>
                  <a:srgbClr val="FFFF00"/>
                </a:solidFill>
                <a:latin typeface="Times New Roman" pitchFamily="18" charset="0"/>
              </a:rPr>
              <a:t>Форма феодального государства, при которой монарху принадлежит неограниченная верховная власть</a:t>
            </a:r>
          </a:p>
        </p:txBody>
      </p:sp>
      <p:sp>
        <p:nvSpPr>
          <p:cNvPr id="1638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6661" name="Text Box 5"/>
          <p:cNvSpPr txBox="1">
            <a:spLocks noChangeArrowheads="1"/>
          </p:cNvSpPr>
          <p:nvPr/>
        </p:nvSpPr>
        <p:spPr bwMode="auto">
          <a:xfrm>
            <a:off x="1258888" y="4021138"/>
            <a:ext cx="57610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Абсолютизм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266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6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6659" grpId="0" build="p"/>
      <p:bldP spid="32666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ЛЕНТА ВРЕМЕНИ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(10)</a:t>
            </a:r>
          </a:p>
        </p:txBody>
      </p:sp>
      <p:sp>
        <p:nvSpPr>
          <p:cNvPr id="275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981075"/>
            <a:ext cx="8229600" cy="25193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Как назывался налог с крестьян, исчислявшийся из количества закреплённой земли?</a:t>
            </a:r>
          </a:p>
        </p:txBody>
      </p:sp>
      <p:sp>
        <p:nvSpPr>
          <p:cNvPr id="17411" name="AutoShape 6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75463" name="Text Box 7"/>
          <p:cNvSpPr txBox="1">
            <a:spLocks noChangeArrowheads="1"/>
          </p:cNvSpPr>
          <p:nvPr/>
        </p:nvSpPr>
        <p:spPr bwMode="auto">
          <a:xfrm>
            <a:off x="468313" y="4365625"/>
            <a:ext cx="712787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Поземельная подать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5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75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459" grpId="0" build="p"/>
      <p:bldP spid="27546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ЛЕНТА ВРЕМЕНИ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(20)</a:t>
            </a:r>
          </a:p>
        </p:txBody>
      </p:sp>
      <p:sp>
        <p:nvSpPr>
          <p:cNvPr id="3246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7950" y="692150"/>
            <a:ext cx="7777163" cy="316865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Основная административно-территориальная единица России в </a:t>
            </a:r>
            <a:r>
              <a:rPr lang="en-US" sz="4400" b="1" smtClean="0">
                <a:solidFill>
                  <a:srgbClr val="FFFF00"/>
                </a:solidFill>
                <a:latin typeface="Times New Roman" pitchFamily="18" charset="0"/>
              </a:rPr>
              <a:t>XVII</a:t>
            </a: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 веке</a:t>
            </a:r>
          </a:p>
        </p:txBody>
      </p:sp>
      <p:sp>
        <p:nvSpPr>
          <p:cNvPr id="18435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4614" name="Text Box 6"/>
          <p:cNvSpPr txBox="1">
            <a:spLocks noChangeArrowheads="1"/>
          </p:cNvSpPr>
          <p:nvPr/>
        </p:nvSpPr>
        <p:spPr bwMode="auto">
          <a:xfrm>
            <a:off x="971550" y="4365625"/>
            <a:ext cx="64087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Уезд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46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46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4611" grpId="0" build="p"/>
      <p:bldP spid="3246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ЛЕНТА ВРЕМЕНИ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256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4813"/>
            <a:ext cx="8229600" cy="3960812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Временное осуществление полномочий главы государства в связи с малолетством или болезнью монарха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(</a:t>
            </a:r>
            <a:r>
              <a:rPr lang="ru-RU" b="1" smtClean="0">
                <a:solidFill>
                  <a:srgbClr val="FFFF00"/>
                </a:solidFill>
                <a:latin typeface="Times New Roman" pitchFamily="18" charset="0"/>
              </a:rPr>
              <a:t>приведите пример</a:t>
            </a: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)</a:t>
            </a:r>
          </a:p>
        </p:txBody>
      </p:sp>
      <p:sp>
        <p:nvSpPr>
          <p:cNvPr id="19459" name="AutoShape 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5638" name="Text Box 6"/>
          <p:cNvSpPr txBox="1">
            <a:spLocks noChangeArrowheads="1"/>
          </p:cNvSpPr>
          <p:nvPr/>
        </p:nvSpPr>
        <p:spPr bwMode="auto">
          <a:xfrm>
            <a:off x="395288" y="4365625"/>
            <a:ext cx="727233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Регентство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56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3256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5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5635" grpId="0" build="p"/>
      <p:bldP spid="32563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ЛЕНТА ВРЕМЕНИ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(50)</a:t>
            </a:r>
          </a:p>
        </p:txBody>
      </p:sp>
      <p:sp>
        <p:nvSpPr>
          <p:cNvPr id="3276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404813"/>
            <a:ext cx="8172450" cy="3455987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  <a:buFontTx/>
              <a:buNone/>
            </a:pPr>
            <a:r>
              <a:rPr lang="ru-RU" sz="4000" b="1" smtClean="0">
                <a:solidFill>
                  <a:srgbClr val="FFFF00"/>
                </a:solidFill>
                <a:latin typeface="Times New Roman" pitchFamily="18" charset="0"/>
              </a:rPr>
              <a:t>Экономическая политика государства, направленная на поддержку отечественного производства путём ограничения ввоза товаров и оказания экономической помощи предпринимателям</a:t>
            </a:r>
          </a:p>
        </p:txBody>
      </p:sp>
      <p:sp>
        <p:nvSpPr>
          <p:cNvPr id="20483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27685" name="Text Box 5"/>
          <p:cNvSpPr txBox="1">
            <a:spLocks noChangeArrowheads="1"/>
          </p:cNvSpPr>
          <p:nvPr/>
        </p:nvSpPr>
        <p:spPr bwMode="auto">
          <a:xfrm>
            <a:off x="250825" y="4365625"/>
            <a:ext cx="7200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Протекционизм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276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276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83" grpId="0" build="p"/>
      <p:bldP spid="32768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600" b="1" smtClean="0">
                <a:solidFill>
                  <a:schemeClr val="bg1"/>
                </a:solidFill>
              </a:rPr>
              <a:t>МОЯ РОДОСЛОВНАЯ  </a:t>
            </a:r>
            <a:br>
              <a:rPr lang="ru-RU" sz="3600" b="1" smtClean="0">
                <a:solidFill>
                  <a:schemeClr val="bg1"/>
                </a:solidFill>
              </a:rPr>
            </a:br>
            <a:r>
              <a:rPr lang="ru-RU" sz="3600" b="1" smtClean="0">
                <a:solidFill>
                  <a:schemeClr val="bg1"/>
                </a:solidFill>
              </a:rPr>
              <a:t>(30)</a:t>
            </a:r>
          </a:p>
        </p:txBody>
      </p:sp>
      <p:sp>
        <p:nvSpPr>
          <p:cNvPr id="3317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229600" cy="1655763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4400" b="1" smtClean="0">
                <a:solidFill>
                  <a:srgbClr val="FFFF00"/>
                </a:solidFill>
                <a:latin typeface="Times New Roman" pitchFamily="18" charset="0"/>
              </a:rPr>
              <a:t>В каком году состоялся Итальянский поход русского корпуса под командованием Суворова А.В.?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endParaRPr lang="ru-RU" sz="4400" b="1" smtClean="0">
              <a:solidFill>
                <a:srgbClr val="FFFF00"/>
              </a:solidFill>
              <a:latin typeface="Times New Roman" pitchFamily="18" charset="0"/>
            </a:endParaRPr>
          </a:p>
        </p:txBody>
      </p:sp>
      <p:sp>
        <p:nvSpPr>
          <p:cNvPr id="21507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993063" y="6281738"/>
            <a:ext cx="1150937" cy="576262"/>
          </a:xfrm>
          <a:prstGeom prst="actionButtonBackPrevious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331781" name="Text Box 5"/>
          <p:cNvSpPr txBox="1">
            <a:spLocks noChangeArrowheads="1"/>
          </p:cNvSpPr>
          <p:nvPr/>
        </p:nvSpPr>
        <p:spPr bwMode="auto">
          <a:xfrm>
            <a:off x="107950" y="2205038"/>
            <a:ext cx="7885113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ctr">
              <a:spcBef>
                <a:spcPct val="50000"/>
              </a:spcBef>
              <a:defRPr/>
            </a:pPr>
            <a:r>
              <a:rPr lang="ru-RU" sz="5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1799 год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331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31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1779" grpId="0" build="p"/>
      <p:bldP spid="331781" grpId="0"/>
    </p:bldLst>
  </p:timing>
</p:sld>
</file>

<file path=ppt/theme/theme1.xml><?xml version="1.0" encoding="utf-8"?>
<a:theme xmlns:a="http://schemas.openxmlformats.org/drawingml/2006/main" name="Кимоно">
  <a:themeElements>
    <a:clrScheme name="Кимоно 1">
      <a:dk1>
        <a:srgbClr val="2F1311"/>
      </a:dk1>
      <a:lt1>
        <a:srgbClr val="C16059"/>
      </a:lt1>
      <a:dk2>
        <a:srgbClr val="F7D47D"/>
      </a:dk2>
      <a:lt2>
        <a:srgbClr val="000000"/>
      </a:lt2>
      <a:accent1>
        <a:srgbClr val="D5B781"/>
      </a:accent1>
      <a:accent2>
        <a:srgbClr val="79AF7D"/>
      </a:accent2>
      <a:accent3>
        <a:srgbClr val="DDB6B5"/>
      </a:accent3>
      <a:accent4>
        <a:srgbClr val="270E0D"/>
      </a:accent4>
      <a:accent5>
        <a:srgbClr val="E7D8C1"/>
      </a:accent5>
      <a:accent6>
        <a:srgbClr val="6D9E71"/>
      </a:accent6>
      <a:hlink>
        <a:srgbClr val="F0B854"/>
      </a:hlink>
      <a:folHlink>
        <a:srgbClr val="DC893E"/>
      </a:folHlink>
    </a:clrScheme>
    <a:fontScheme name="Кимон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имоно 1">
        <a:dk1>
          <a:srgbClr val="2F1311"/>
        </a:dk1>
        <a:lt1>
          <a:srgbClr val="C16059"/>
        </a:lt1>
        <a:dk2>
          <a:srgbClr val="F7D47D"/>
        </a:dk2>
        <a:lt2>
          <a:srgbClr val="000000"/>
        </a:lt2>
        <a:accent1>
          <a:srgbClr val="D5B781"/>
        </a:accent1>
        <a:accent2>
          <a:srgbClr val="79AF7D"/>
        </a:accent2>
        <a:accent3>
          <a:srgbClr val="DDB6B5"/>
        </a:accent3>
        <a:accent4>
          <a:srgbClr val="270E0D"/>
        </a:accent4>
        <a:accent5>
          <a:srgbClr val="E7D8C1"/>
        </a:accent5>
        <a:accent6>
          <a:srgbClr val="6D9E71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2">
        <a:dk1>
          <a:srgbClr val="000000"/>
        </a:dk1>
        <a:lt1>
          <a:srgbClr val="FFFFFF"/>
        </a:lt1>
        <a:dk2>
          <a:srgbClr val="000000"/>
        </a:dk2>
        <a:lt2>
          <a:srgbClr val="F7D47D"/>
        </a:lt2>
        <a:accent1>
          <a:srgbClr val="C19341"/>
        </a:accent1>
        <a:accent2>
          <a:srgbClr val="60A265"/>
        </a:accent2>
        <a:accent3>
          <a:srgbClr val="AAAAAA"/>
        </a:accent3>
        <a:accent4>
          <a:srgbClr val="DADADA"/>
        </a:accent4>
        <a:accent5>
          <a:srgbClr val="DDC8B0"/>
        </a:accent5>
        <a:accent6>
          <a:srgbClr val="56925B"/>
        </a:accent6>
        <a:hlink>
          <a:srgbClr val="EB9F17"/>
        </a:hlink>
        <a:folHlink>
          <a:srgbClr val="CF762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3">
        <a:dk1>
          <a:srgbClr val="00002E"/>
        </a:dk1>
        <a:lt1>
          <a:srgbClr val="FFFFFF"/>
        </a:lt1>
        <a:dk2>
          <a:srgbClr val="003399"/>
        </a:dk2>
        <a:lt2>
          <a:srgbClr val="F4BC40"/>
        </a:lt2>
        <a:accent1>
          <a:srgbClr val="9280CC"/>
        </a:accent1>
        <a:accent2>
          <a:srgbClr val="BD51A1"/>
        </a:accent2>
        <a:accent3>
          <a:srgbClr val="AAADCA"/>
        </a:accent3>
        <a:accent4>
          <a:srgbClr val="DADADA"/>
        </a:accent4>
        <a:accent5>
          <a:srgbClr val="C7C0E2"/>
        </a:accent5>
        <a:accent6>
          <a:srgbClr val="AB4991"/>
        </a:accent6>
        <a:hlink>
          <a:srgbClr val="CC66FF"/>
        </a:hlink>
        <a:folHlink>
          <a:srgbClr val="824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имоно 4">
        <a:dk1>
          <a:srgbClr val="2F1311"/>
        </a:dk1>
        <a:lt1>
          <a:srgbClr val="7A8E9C"/>
        </a:lt1>
        <a:dk2>
          <a:srgbClr val="FDF4DF"/>
        </a:dk2>
        <a:lt2>
          <a:srgbClr val="3E4A52"/>
        </a:lt2>
        <a:accent1>
          <a:srgbClr val="81ABA0"/>
        </a:accent1>
        <a:accent2>
          <a:srgbClr val="CD817B"/>
        </a:accent2>
        <a:accent3>
          <a:srgbClr val="BEC6CB"/>
        </a:accent3>
        <a:accent4>
          <a:srgbClr val="270E0D"/>
        </a:accent4>
        <a:accent5>
          <a:srgbClr val="C1D2CD"/>
        </a:accent5>
        <a:accent6>
          <a:srgbClr val="BA746F"/>
        </a:accent6>
        <a:hlink>
          <a:srgbClr val="BEBC76"/>
        </a:hlink>
        <a:folHlink>
          <a:srgbClr val="668E6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5">
        <a:dk1>
          <a:srgbClr val="2F1311"/>
        </a:dk1>
        <a:lt1>
          <a:srgbClr val="7A9C7C"/>
        </a:lt1>
        <a:dk2>
          <a:srgbClr val="FBEBC3"/>
        </a:dk2>
        <a:lt2>
          <a:srgbClr val="3C503D"/>
        </a:lt2>
        <a:accent1>
          <a:srgbClr val="D5B781"/>
        </a:accent1>
        <a:accent2>
          <a:srgbClr val="C16059"/>
        </a:accent2>
        <a:accent3>
          <a:srgbClr val="BECBBF"/>
        </a:accent3>
        <a:accent4>
          <a:srgbClr val="270E0D"/>
        </a:accent4>
        <a:accent5>
          <a:srgbClr val="E7D8C1"/>
        </a:accent5>
        <a:accent6>
          <a:srgbClr val="AF5650"/>
        </a:accent6>
        <a:hlink>
          <a:srgbClr val="F0B854"/>
        </a:hlink>
        <a:folHlink>
          <a:srgbClr val="DC893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6">
        <a:dk1>
          <a:srgbClr val="000000"/>
        </a:dk1>
        <a:lt1>
          <a:srgbClr val="D9EFE0"/>
        </a:lt1>
        <a:dk2>
          <a:srgbClr val="30605A"/>
        </a:dk2>
        <a:lt2>
          <a:srgbClr val="15331E"/>
        </a:lt2>
        <a:accent1>
          <a:srgbClr val="A4C6BA"/>
        </a:accent1>
        <a:accent2>
          <a:srgbClr val="558F7D"/>
        </a:accent2>
        <a:accent3>
          <a:srgbClr val="E9F6ED"/>
        </a:accent3>
        <a:accent4>
          <a:srgbClr val="000000"/>
        </a:accent4>
        <a:accent5>
          <a:srgbClr val="CFDFD9"/>
        </a:accent5>
        <a:accent6>
          <a:srgbClr val="4C8171"/>
        </a:accent6>
        <a:hlink>
          <a:srgbClr val="C1C177"/>
        </a:hlink>
        <a:folHlink>
          <a:srgbClr val="A08F5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7">
        <a:dk1>
          <a:srgbClr val="2F1311"/>
        </a:dk1>
        <a:lt1>
          <a:srgbClr val="CFC7B5"/>
        </a:lt1>
        <a:dk2>
          <a:srgbClr val="853F35"/>
        </a:dk2>
        <a:lt2>
          <a:srgbClr val="8E7F5E"/>
        </a:lt2>
        <a:accent1>
          <a:srgbClr val="EBD2A5"/>
        </a:accent1>
        <a:accent2>
          <a:srgbClr val="A5C9A8"/>
        </a:accent2>
        <a:accent3>
          <a:srgbClr val="E4E0D7"/>
        </a:accent3>
        <a:accent4>
          <a:srgbClr val="270E0D"/>
        </a:accent4>
        <a:accent5>
          <a:srgbClr val="F3E5CF"/>
        </a:accent5>
        <a:accent6>
          <a:srgbClr val="95B698"/>
        </a:accent6>
        <a:hlink>
          <a:srgbClr val="C68510"/>
        </a:hlink>
        <a:folHlink>
          <a:srgbClr val="E5A87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имоно 8">
        <a:dk1>
          <a:srgbClr val="000000"/>
        </a:dk1>
        <a:lt1>
          <a:srgbClr val="F0EED8"/>
        </a:lt1>
        <a:dk2>
          <a:srgbClr val="666729"/>
        </a:dk2>
        <a:lt2>
          <a:srgbClr val="3F3B19"/>
        </a:lt2>
        <a:accent1>
          <a:srgbClr val="E9D47D"/>
        </a:accent1>
        <a:accent2>
          <a:srgbClr val="D4DD91"/>
        </a:accent2>
        <a:accent3>
          <a:srgbClr val="F6F5E9"/>
        </a:accent3>
        <a:accent4>
          <a:srgbClr val="000000"/>
        </a:accent4>
        <a:accent5>
          <a:srgbClr val="F2E6BF"/>
        </a:accent5>
        <a:accent6>
          <a:srgbClr val="C0C883"/>
        </a:accent6>
        <a:hlink>
          <a:srgbClr val="9D943F"/>
        </a:hlink>
        <a:folHlink>
          <a:srgbClr val="C9C17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Kimono</Template>
  <TotalTime>1538</TotalTime>
  <Words>757</Words>
  <Application>Microsoft Office PowerPoint</Application>
  <PresentationFormat>On-screen Show (4:3)</PresentationFormat>
  <Paragraphs>146</Paragraphs>
  <Slides>36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36</vt:i4>
      </vt:variant>
    </vt:vector>
  </HeadingPairs>
  <TitlesOfParts>
    <vt:vector size="41" baseType="lpstr">
      <vt:lpstr>Arial</vt:lpstr>
      <vt:lpstr>Calibri</vt:lpstr>
      <vt:lpstr>Times New Roman</vt:lpstr>
      <vt:lpstr>Кимоно</vt:lpstr>
      <vt:lpstr>Кимоно</vt:lpstr>
      <vt:lpstr>ИСТОРИЧЕСКИЙ ПОЕДИНОК</vt:lpstr>
      <vt:lpstr>  «… нельзя быть патриотом сегодняшнего дня, не опираясь при этом на богатейшее наследие наших предков. Знание прошлого Отечества делает человека богаче духом, тверже характером и умнее разумом. История воспитывает в нем необходимое чувство национальной гордости! История требует от нас уважения к себе, как и дедовские могилы, а культура народа всегда зависима от того, насколько народ ценит и знает свое прошлое..."                                                                                                                  В.С. Пикуль</vt:lpstr>
      <vt:lpstr>Слайд 3</vt:lpstr>
      <vt:lpstr>ЛЕНТА ВРЕМЕНИ   (40)</vt:lpstr>
      <vt:lpstr>ЛЕНТА ВРЕМЕНИ   (10)</vt:lpstr>
      <vt:lpstr>ЛЕНТА ВРЕМЕНИ   (20)</vt:lpstr>
      <vt:lpstr>ЛЕНТА ВРЕМЕНИ   (30)</vt:lpstr>
      <vt:lpstr>ЛЕНТА ВРЕМЕНИ   (50)</vt:lpstr>
      <vt:lpstr>МОЯ РОДОСЛОВНАЯ   (30)</vt:lpstr>
      <vt:lpstr>МОЯ РОДОСЛОВНАЯ   (10)</vt:lpstr>
      <vt:lpstr>МОЯ РОДОСЛОВНАЯ   (40)</vt:lpstr>
      <vt:lpstr>МОЯ РОДОСЛОВНАЯ   (20)</vt:lpstr>
      <vt:lpstr>МОЯ РОДОСЛОВНАЯ   (50)</vt:lpstr>
      <vt:lpstr>ОДЕЖДА В РАЗНЫЕ ВРЕМЁНА   (10)</vt:lpstr>
      <vt:lpstr>ОДЕЖДА В РАЗНЫЕ ВРЕМЁНА   (20)</vt:lpstr>
      <vt:lpstr>ОДЕЖДА В РАЗНЫЕ ВРЕМЁНА   (30)</vt:lpstr>
      <vt:lpstr>КОТ В МЕШКЕ!</vt:lpstr>
      <vt:lpstr>ОДЕЖДА В РАЗНЫЕ ВРЕМЁНА   (60)</vt:lpstr>
      <vt:lpstr>ОДЕЖДА В РАЗНЫЕ ВРЕМЁНА   (50)</vt:lpstr>
      <vt:lpstr>ИСТОРИЯ В АРХИТЕКТУРНЫХ ПАМЯТНИКАХ   (10)</vt:lpstr>
      <vt:lpstr>ИСТОРИЯ В АРХИТЕКТУРНЫХ ПАМЯТНИКАХ   (20)</vt:lpstr>
      <vt:lpstr>ИСТОРИЯ В АРХИТЕКТУРНЫХ ПАМЯТНИКАХ   (30)</vt:lpstr>
      <vt:lpstr>Какой собор был сооружен в Москве в честь победы над Наполеоном?</vt:lpstr>
      <vt:lpstr>ИСТОРИЯ В АРХИТЕКТУРНЫХ ПАМЯТНИКАХ   (50)</vt:lpstr>
      <vt:lpstr>ИСТОРИЯ ВЕЩЕЙ   (10)</vt:lpstr>
      <vt:lpstr>ИСТОРИЯ ВЕЩЕЙ   (20)</vt:lpstr>
      <vt:lpstr>ИСТОРИЯ ВЕЩЕЙ   (30)</vt:lpstr>
      <vt:lpstr>«АУКЦИОН»</vt:lpstr>
      <vt:lpstr>ИСТОРИЯ ВЕЩЕЙ   </vt:lpstr>
      <vt:lpstr>ИСТОРИЯ ВЕЩЕЙ   (50)</vt:lpstr>
      <vt:lpstr>ИСТОРИЯ  В СИМВОЛАХ  И ЗНАКАХ   (10)</vt:lpstr>
      <vt:lpstr>ИСТОРИЯ  В СИМВОЛАХ  И ЗНАКАХ   (20)</vt:lpstr>
      <vt:lpstr>ИСТОРИЯ  В СИМВОЛАХ  И ЗНАКАХ   (30)</vt:lpstr>
      <vt:lpstr>ИСТОРИЯ  В СИМВОЛАХ  И ЗНАКАХ   (40)</vt:lpstr>
      <vt:lpstr>ИСТОРИЯ  В СИМВОЛАХ  И ЗНАКАХ   (50)</vt:lpstr>
      <vt:lpstr>ИСТОРИЯ  ПИСЬМЕННОСТИ   (10)</vt:lpstr>
    </vt:vector>
  </TitlesOfParts>
  <Company>DOM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«ТВОЯ ИГРА»</dc:title>
  <dc:creator>ИГОРЕВИЧ</dc:creator>
  <cp:lastModifiedBy>Кафедра русского языка</cp:lastModifiedBy>
  <cp:revision>244</cp:revision>
  <cp:lastPrinted>1601-01-01T00:00:00Z</cp:lastPrinted>
  <dcterms:created xsi:type="dcterms:W3CDTF">2007-11-27T20:07:39Z</dcterms:created>
  <dcterms:modified xsi:type="dcterms:W3CDTF">2012-05-15T07:31:29Z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8</vt:i4>
  </property>
</Properties>
</file>