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3" r:id="rId4"/>
    <p:sldId id="257" r:id="rId5"/>
    <p:sldId id="259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144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552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45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0946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592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0479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559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79236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07247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4912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1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656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5000" b="-4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F02101-395F-41D2-B0DC-7581E72AB722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64F2E-146E-4FC0-995B-426A21B516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0454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.jp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3.jpeg" Type="http://schemas.openxmlformats.org/officeDocument/2006/relationships/image"/><Relationship Id="rId4" Target="../media/image12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8.jpg" Type="http://schemas.openxmlformats.org/officeDocument/2006/relationships/image"/><Relationship Id="rId2" Target="../media/image17.jp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9.jpeg" Type="http://schemas.openxmlformats.org/officeDocument/2006/relationships/image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9809" y="1214651"/>
            <a:ext cx="7642746" cy="230896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44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Презентация «Космос»</a:t>
            </a:r>
            <a:br>
              <a:rPr lang="ru-RU" sz="44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</a:br>
            <a:br>
              <a:rPr lang="ru-RU" sz="44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</a:br>
            <a:r>
              <a:rPr lang="ru-RU" sz="36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День космонавтики -</a:t>
            </a:r>
            <a:r>
              <a:rPr lang="ru-RU" sz="3600" b="1" i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12 апреля</a:t>
            </a:r>
            <a:endParaRPr lang="ru-RU" sz="3600" b="1" i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49209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480" y="71870"/>
            <a:ext cx="4844156" cy="308756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041761" y="2412765"/>
            <a:ext cx="38019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Наша Земля — это огромный шар, на котором есть моря, реки, горы, пустыни и леса. А также живут люди. Наша Земля и все, что ее окружает называется Вселенной, или космос.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3958" y="3888350"/>
            <a:ext cx="3801988" cy="264738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6950" y="3313960"/>
            <a:ext cx="259989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Есть одна планета-сад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В этом космосе холодном.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Только здесь леса шумят,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Птиц скликая перелётных,</a:t>
            </a:r>
          </a:p>
          <a:p>
            <a:endParaRPr lang="ru-RU" sz="1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Лишь на ней одной цветут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Ландыши в траве зелёной,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И стрекозы только тут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В речку смотрят удивлённо...</a:t>
            </a:r>
          </a:p>
          <a:p>
            <a:endParaRPr lang="ru-RU" sz="1400" b="1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</a:endParaRP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Береги свою планету -</a:t>
            </a:r>
          </a:p>
          <a:p>
            <a:r>
              <a:rPr lang="ru-RU" sz="1400" b="1" dirty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</a:rPr>
              <a:t>Ведь другой, похожей, нету!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3293" y="117985"/>
            <a:ext cx="2838923" cy="2129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28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3262" y="105819"/>
            <a:ext cx="3272675" cy="245996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176" y="3367522"/>
            <a:ext cx="3985146" cy="273748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7174" y="243091"/>
            <a:ext cx="3674232" cy="397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Луна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71248" y="2237938"/>
            <a:ext cx="5214689" cy="1870038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     Луна такая разная: то в виде серпика, то большая, круглая. Луна покрыта воронками-кратерами, которые возникают из-за столкновений с астероидами. Если  смотреть на Луну в бинокль, можно увидеть неровности ее рельефа.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26067" y="696036"/>
            <a:ext cx="2927445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На небе бледная луна,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Ах, до чего худа она.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И с каждым днем она все тает.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Чего же ей там </a:t>
            </a:r>
            <a:r>
              <a:rPr lang="ru-RU" sz="1600" b="1" dirty="0" err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нехватает</a:t>
            </a:r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?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Но соберу я звездолет,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Он ей посылку отвезет.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Конфеты, пряники, варенье,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Еще пирожное, печенье.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И вот, глядишь за две недели</a:t>
            </a:r>
          </a:p>
          <a:p>
            <a:r>
              <a:rPr lang="ru-RU" sz="1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Она вдруг станет пополнее.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4719" y="3596009"/>
            <a:ext cx="3788800" cy="3020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123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260" y="257445"/>
            <a:ext cx="4509292" cy="147325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    19 августа 1960 года на космическом корабле «Восток» в специальных зелёно-красных костюмах они отправились в космический полёт.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3096" y="312693"/>
            <a:ext cx="2988973" cy="263029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84307" y="3007758"/>
            <a:ext cx="38077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Белка и Стрелка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324" y="1515832"/>
            <a:ext cx="3810357" cy="24798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03009" y="3660969"/>
            <a:ext cx="40806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Успешное приземление собак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0325" y="4518614"/>
            <a:ext cx="8559776" cy="20869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           Чтобы узнать, с чем человеку придется столкнуться в космосе, ученые отправляли на »разведку» животных. Это были собаки, кролики, мыши, даже микробы.</a:t>
            </a:r>
          </a:p>
          <a:p>
            <a:pPr algn="just"/>
            <a:r>
              <a:rPr lang="ru-RU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     Собаки более умные животные, чем мыши, но не все собаки подходили для испытаний. Породистые собаки очень нежные, в космос они не годились. Собак отбирали по размеру, проводили с ними тренировки, приучали их к шуму, тряске. Больше всех подошли обычные дворняги.</a:t>
            </a:r>
          </a:p>
        </p:txBody>
      </p:sp>
    </p:spTree>
    <p:extLst>
      <p:ext uri="{BB962C8B-B14F-4D97-AF65-F5344CB8AC3E}">
        <p14:creationId xmlns:p14="http://schemas.microsoft.com/office/powerpoint/2010/main" val="141543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0211" y="-6160"/>
            <a:ext cx="5322626" cy="988553"/>
          </a:xfrm>
        </p:spPr>
        <p:txBody>
          <a:bodyPr>
            <a:normAutofit/>
          </a:bodyPr>
          <a:lstStyle/>
          <a:p>
            <a:pPr algn="ctr"/>
            <a:r>
              <a:rPr lang="ru-RU" sz="2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Первый космический полёт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7043" y="607542"/>
            <a:ext cx="2816330" cy="2107915"/>
          </a:xfrm>
        </p:spPr>
      </p:pic>
      <p:sp>
        <p:nvSpPr>
          <p:cNvPr id="5" name="TextBox 4"/>
          <p:cNvSpPr txBox="1"/>
          <p:nvPr/>
        </p:nvSpPr>
        <p:spPr>
          <a:xfrm>
            <a:off x="3098041" y="876092"/>
            <a:ext cx="307074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Гагарин Юрий Алексеевич  </a:t>
            </a:r>
          </a:p>
          <a:p>
            <a:pPr algn="ctr"/>
            <a:r>
              <a:rPr lang="ru-RU" sz="1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12 апреля 1961 года он совершил полет в космос на корабле »Восток-1» и облетел Землю за 1 час 48 минут. Вернулся назад живым и здоровым.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32" y="717545"/>
            <a:ext cx="2663883" cy="19979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3780" y="3068894"/>
            <a:ext cx="4846525" cy="273090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3187162"/>
            <a:ext cx="4305869" cy="110799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sz="1600" b="1" dirty="0">
                <a:ln/>
                <a:solidFill>
                  <a:schemeClr val="accent4"/>
                </a:solidFill>
              </a:rPr>
              <a:t>Я помню, солнце в этот день искрилось:</a:t>
            </a:r>
          </a:p>
          <a:p>
            <a:r>
              <a:rPr lang="ru-RU" sz="1600" b="1" dirty="0">
                <a:ln/>
                <a:solidFill>
                  <a:schemeClr val="accent4"/>
                </a:solidFill>
              </a:rPr>
              <a:t>Какой был удивительный апрель!</a:t>
            </a:r>
          </a:p>
          <a:p>
            <a:r>
              <a:rPr lang="ru-RU" sz="1600" b="1" dirty="0">
                <a:ln/>
                <a:solidFill>
                  <a:schemeClr val="accent4"/>
                </a:solidFill>
              </a:rPr>
              <a:t>И в сердце радость с гордостью светилась:</a:t>
            </a:r>
          </a:p>
          <a:p>
            <a:r>
              <a:rPr lang="ru-RU" sz="1600" b="1" dirty="0">
                <a:ln/>
                <a:solidFill>
                  <a:schemeClr val="accent4"/>
                </a:solidFill>
              </a:rPr>
              <a:t>Из космоса Гагарин прилетел!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65043" y="4318641"/>
            <a:ext cx="1764772" cy="240514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550433" y="5921824"/>
            <a:ext cx="50360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Космонавт — это человек, который испытывает космическую технику и работает в космосе. </a:t>
            </a:r>
          </a:p>
        </p:txBody>
      </p:sp>
    </p:spTree>
    <p:extLst>
      <p:ext uri="{BB962C8B-B14F-4D97-AF65-F5344CB8AC3E}">
        <p14:creationId xmlns:p14="http://schemas.microsoft.com/office/powerpoint/2010/main" val="1112827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0937" y="174057"/>
            <a:ext cx="4980580" cy="631161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latin typeface="+mn-lt"/>
              </a:rPr>
              <a:t>Первая женщина-космонавт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04" y="399316"/>
            <a:ext cx="1813082" cy="263401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4343" y="853912"/>
            <a:ext cx="4216653" cy="26119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78925" y="805218"/>
            <a:ext cx="2906973" cy="258532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r>
              <a:rPr lang="ru-RU" b="1" dirty="0">
                <a:ln/>
                <a:solidFill>
                  <a:schemeClr val="accent4"/>
                </a:solidFill>
              </a:rPr>
              <a:t>Синее небо открыло</a:t>
            </a:r>
          </a:p>
          <a:p>
            <a:r>
              <a:rPr lang="ru-RU" b="1" dirty="0">
                <a:ln/>
                <a:solidFill>
                  <a:schemeClr val="accent4"/>
                </a:solidFill>
              </a:rPr>
              <a:t>Жёлто-оранжевый глаз.</a:t>
            </a:r>
          </a:p>
          <a:p>
            <a:r>
              <a:rPr lang="ru-RU" b="1" dirty="0">
                <a:ln/>
                <a:solidFill>
                  <a:schemeClr val="accent4"/>
                </a:solidFill>
              </a:rPr>
              <a:t>Солнце - дневное светило</a:t>
            </a:r>
          </a:p>
          <a:p>
            <a:r>
              <a:rPr lang="ru-RU" b="1" dirty="0">
                <a:ln/>
                <a:solidFill>
                  <a:schemeClr val="accent4"/>
                </a:solidFill>
              </a:rPr>
              <a:t>Ласково смотрит на нас.</a:t>
            </a:r>
          </a:p>
          <a:p>
            <a:endParaRPr lang="ru-RU" b="1" dirty="0">
              <a:ln/>
              <a:solidFill>
                <a:schemeClr val="accent4"/>
              </a:solidFill>
            </a:endParaRPr>
          </a:p>
          <a:p>
            <a:r>
              <a:rPr lang="ru-RU" b="1" dirty="0">
                <a:ln/>
                <a:solidFill>
                  <a:schemeClr val="accent4"/>
                </a:solidFill>
              </a:rPr>
              <a:t>Кружится плавно планета</a:t>
            </a:r>
          </a:p>
          <a:p>
            <a:r>
              <a:rPr lang="ru-RU" b="1" dirty="0">
                <a:ln/>
                <a:solidFill>
                  <a:schemeClr val="accent4"/>
                </a:solidFill>
              </a:rPr>
              <a:t>В зыбком мерцанье огней.</a:t>
            </a:r>
          </a:p>
          <a:p>
            <a:r>
              <a:rPr lang="ru-RU" b="1" dirty="0">
                <a:ln/>
                <a:solidFill>
                  <a:schemeClr val="accent4"/>
                </a:solidFill>
              </a:rPr>
              <a:t>В Космосе где-то комета</a:t>
            </a:r>
          </a:p>
          <a:p>
            <a:r>
              <a:rPr lang="ru-RU" b="1" dirty="0">
                <a:ln/>
                <a:solidFill>
                  <a:schemeClr val="accent4"/>
                </a:solidFill>
              </a:rPr>
              <a:t>Следом стремится за ней.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1204" y="3282037"/>
            <a:ext cx="29615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Терешкова Валентина Николаевна </a:t>
            </a:r>
          </a:p>
          <a:p>
            <a:pPr algn="ctr"/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16 июня 1963 года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920" y="4400515"/>
            <a:ext cx="2944491" cy="22192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862315" y="4139494"/>
            <a:ext cx="51586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Валентина Терешкова совершила полет в космос в 1963 году. Она выдержала 48 оборотов вокруг Земли, провела почти трое суток в космосе, делала фотографии, которые использовались для изучения аэрозольных слоев атмосферы.</a:t>
            </a:r>
          </a:p>
        </p:txBody>
      </p:sp>
    </p:spTree>
    <p:extLst>
      <p:ext uri="{BB962C8B-B14F-4D97-AF65-F5344CB8AC3E}">
        <p14:creationId xmlns:p14="http://schemas.microsoft.com/office/powerpoint/2010/main" val="18272082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651" y="539087"/>
            <a:ext cx="7314347" cy="66874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Выход человека в открытый космос</a:t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0712" y="873457"/>
            <a:ext cx="2952750" cy="4257675"/>
          </a:xfrm>
        </p:spPr>
      </p:pic>
      <p:sp>
        <p:nvSpPr>
          <p:cNvPr id="5" name="Прямоугольник 4"/>
          <p:cNvSpPr/>
          <p:nvPr/>
        </p:nvSpPr>
        <p:spPr>
          <a:xfrm>
            <a:off x="5882185" y="5338207"/>
            <a:ext cx="32618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Леонов Алексей Архипович</a:t>
            </a:r>
          </a:p>
          <a:p>
            <a:pPr algn="ctr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18 марта 1965 г.</a:t>
            </a:r>
          </a:p>
          <a:p>
            <a:pPr algn="ctr"/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</a:rPr>
              <a:t>12 мин 09 сек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5" y="2408156"/>
            <a:ext cx="2637500" cy="380815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2138" y="873457"/>
            <a:ext cx="35074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Упорно и с трудом осуществляя</a:t>
            </a:r>
          </a:p>
          <a:p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О звёздах затаённую мечту,</a:t>
            </a:r>
          </a:p>
          <a:p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Сегодня мы по космосу шагаем</a:t>
            </a:r>
          </a:p>
          <a:p>
            <a:r>
              <a:rPr lang="ru-RU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Всего пятидесятую версту.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872" y="2203402"/>
            <a:ext cx="2207489" cy="3587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5934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</TotalTime>
  <Words>495</Words>
  <Application>Microsoft Office PowerPoint</Application>
  <PresentationFormat>Экран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«Космос»  День космонавтики -12 апреля</vt:lpstr>
      <vt:lpstr>Презентация PowerPoint</vt:lpstr>
      <vt:lpstr>Луна</vt:lpstr>
      <vt:lpstr>Презентация PowerPoint</vt:lpstr>
      <vt:lpstr>Первый космический полёт</vt:lpstr>
      <vt:lpstr>Первая женщина-космонавт</vt:lpstr>
      <vt:lpstr>Выход человека в открытый космос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космонавтики</dc:title>
  <dc:creator>Татьяна</dc:creator>
  <cp:lastModifiedBy>ASUS</cp:lastModifiedBy>
  <cp:revision>13</cp:revision>
  <dcterms:created xsi:type="dcterms:W3CDTF">2017-05-08T18:18:13Z</dcterms:created>
  <dcterms:modified xsi:type="dcterms:W3CDTF">2020-09-10T17:12:28Z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775676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