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56" r:id="rId3"/>
    <p:sldId id="260" r:id="rId4"/>
    <p:sldId id="263" r:id="rId5"/>
    <p:sldId id="265" r:id="rId6"/>
    <p:sldId id="266" r:id="rId7"/>
    <p:sldId id="277" r:id="rId8"/>
    <p:sldId id="275" r:id="rId9"/>
    <p:sldId id="276" r:id="rId10"/>
    <p:sldId id="370" r:id="rId11"/>
    <p:sldId id="356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2" r:id="rId20"/>
    <p:sldId id="343" r:id="rId21"/>
    <p:sldId id="344" r:id="rId22"/>
    <p:sldId id="345" r:id="rId23"/>
    <p:sldId id="346" r:id="rId24"/>
    <p:sldId id="347" r:id="rId25"/>
    <p:sldId id="349" r:id="rId26"/>
    <p:sldId id="350" r:id="rId27"/>
    <p:sldId id="351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87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EEB2-2848-45BB-B8D2-528C88CABB49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736E-56CF-412C-B005-A31061EF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487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EEB2-2848-45BB-B8D2-528C88CABB49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736E-56CF-412C-B005-A31061EF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760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EEB2-2848-45BB-B8D2-528C88CABB49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736E-56CF-412C-B005-A31061EF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977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EEB2-2848-45BB-B8D2-528C88CABB49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736E-56CF-412C-B005-A31061EF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46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EEB2-2848-45BB-B8D2-528C88CABB49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736E-56CF-412C-B005-A31061EF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073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EEB2-2848-45BB-B8D2-528C88CABB49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736E-56CF-412C-B005-A31061EF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94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EEB2-2848-45BB-B8D2-528C88CABB49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736E-56CF-412C-B005-A31061EF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243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EEB2-2848-45BB-B8D2-528C88CABB49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736E-56CF-412C-B005-A31061EF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225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EEB2-2848-45BB-B8D2-528C88CABB49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736E-56CF-412C-B005-A31061EF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5251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EEB2-2848-45BB-B8D2-528C88CABB49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736E-56CF-412C-B005-A31061EF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991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0EEB2-2848-45BB-B8D2-528C88CABB49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4736E-56CF-412C-B005-A31061EF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481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0EEB2-2848-45BB-B8D2-528C88CABB49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4736E-56CF-412C-B005-A31061EF5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473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98837" y="177800"/>
            <a:ext cx="41148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КРЫМ</a:t>
            </a:r>
            <a:endParaRPr lang="ru-RU" sz="7200" b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1026" name="Picture 2" descr="Крым | Экваториал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75" y="1378129"/>
            <a:ext cx="10156825" cy="5535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27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 Крыму цветёт минда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7874" y="1407028"/>
            <a:ext cx="7832725" cy="5225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16236" y="121335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/>
              <a:t>Южный берег </a:t>
            </a:r>
            <a:r>
              <a:rPr lang="ru-RU" sz="2800" b="1" dirty="0"/>
              <a:t>Крыма </a:t>
            </a:r>
            <a:r>
              <a:rPr lang="ru-RU" sz="2800" b="1" dirty="0" smtClean="0"/>
              <a:t>- </a:t>
            </a:r>
            <a:r>
              <a:rPr lang="ru-RU" sz="2800" b="1" dirty="0" smtClean="0">
                <a:solidFill>
                  <a:srgbClr val="FF0000"/>
                </a:solidFill>
              </a:rPr>
              <a:t>средиземноморский</a:t>
            </a:r>
            <a:r>
              <a:rPr lang="ru-RU" sz="2800" b="1" dirty="0" smtClean="0"/>
              <a:t> климат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096194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4701" y="1295400"/>
            <a:ext cx="78613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Растительный и животный мир</a:t>
            </a:r>
            <a:r>
              <a:rPr lang="ru-RU" sz="72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КРЫМА</a:t>
            </a:r>
            <a:endParaRPr lang="ru-RU" sz="7200" b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40627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md.all.biz/img/md/catalog/100850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0" y="0"/>
            <a:ext cx="6552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/>
              <a:t>Испанский дрок</a:t>
            </a:r>
          </a:p>
        </p:txBody>
      </p:sp>
    </p:spTree>
    <p:extLst>
      <p:ext uri="{BB962C8B-B14F-4D97-AF65-F5344CB8AC3E}">
        <p14:creationId xmlns:p14="http://schemas.microsoft.com/office/powerpoint/2010/main" val="3049594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kimmeria.com/crimea/images/black_sea_3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39944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99656" y="0"/>
            <a:ext cx="6552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/>
              <a:t>Тамарикс</a:t>
            </a:r>
          </a:p>
        </p:txBody>
      </p:sp>
    </p:spTree>
    <p:extLst>
      <p:ext uri="{BB962C8B-B14F-4D97-AF65-F5344CB8AC3E}">
        <p14:creationId xmlns:p14="http://schemas.microsoft.com/office/powerpoint/2010/main" val="39319073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tdecologica.ru/files/porody/dub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24000" y="5517232"/>
            <a:ext cx="6552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/>
              <a:t>Дуб пушистый</a:t>
            </a:r>
          </a:p>
        </p:txBody>
      </p:sp>
    </p:spTree>
    <p:extLst>
      <p:ext uri="{BB962C8B-B14F-4D97-AF65-F5344CB8AC3E}">
        <p14:creationId xmlns:p14="http://schemas.microsoft.com/office/powerpoint/2010/main" val="507009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zoofirma.ru/images/knigi/0981/0-9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5517232"/>
            <a:ext cx="41399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/>
              <a:t>Бук</a:t>
            </a:r>
          </a:p>
        </p:txBody>
      </p:sp>
    </p:spTree>
    <p:extLst>
      <p:ext uri="{BB962C8B-B14F-4D97-AF65-F5344CB8AC3E}">
        <p14:creationId xmlns:p14="http://schemas.microsoft.com/office/powerpoint/2010/main" val="4303431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con.s.photosight.ru/img/6/38e/4634449_lar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9165156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5517232"/>
            <a:ext cx="65527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/>
              <a:t>Крымская сосна</a:t>
            </a:r>
          </a:p>
        </p:txBody>
      </p:sp>
    </p:spTree>
    <p:extLst>
      <p:ext uri="{BB962C8B-B14F-4D97-AF65-F5344CB8AC3E}">
        <p14:creationId xmlns:p14="http://schemas.microsoft.com/office/powerpoint/2010/main" val="2026060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6" name="Picture 8" descr="http://img-fotki.yandex.ru/get/6816/31164703.177/0_b25a7_9471f011_or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9144000" cy="6858000"/>
          </a:xfrm>
          <a:prstGeom prst="rect">
            <a:avLst/>
          </a:prstGeom>
          <a:noFill/>
        </p:spPr>
      </p:pic>
      <p:sp>
        <p:nvSpPr>
          <p:cNvPr id="17410" name="AutoShape 2" descr="data:image/jpeg;base64,/9j/4AAQSkZJRgABAQAAAQABAAD/2wCEAAkGBxMSEhUUExMWFhUWGBobGRgYGRwWGhweHBwXHBwaGhwaHCggGBolHBcYITEiJSkrLi4uFx8zODMsNygtLisBCgoKDg0OGxAQGywmICUsLCwsLCwsLCwsNCwsLCwsLCwsLCwsLCwsLCwsLCwsLCwsLCwsLCwsLCwsLCwsLCwsLP/AABEIALcBFAMBIgACEQEDEQH/xAAbAAADAAMBAQAAAAAAAAAAAAAEBQYAAgMBB//EAD4QAAIBAgUCBAQDBwMEAQUAAAECEQADBAUSITFBURMiYXEGgZGhMrHBFCNCUtHh8GJy8RUzgpIHFlOissL/xAAaAQADAQEBAQAAAAAAAAAAAAABAgMEAAUG/8QAMREAAgIBBAECBAQFBQAAAAAAAQIAEQMEEiExQSJRBRNhcRQygfCRobHB4QYzQtHx/9oADAMBAAIRAxEAPwDz4l+FvCt+LbdiNUEHoDwR89vnUfZwzCQHivo+HvNcs3Vc7FG+wkfcCob9nDPIrAG3CZSfImtjByu5M1yW01sldU0cxMyRtWosat4rhAzemhO+H1rswO42jeuRxLK3l+hrol/QQeY9a2xGLtu0n7c04EWpxzbFi6shYYc1y+GcxNn8c+Fc/F6dm+R/Ot8XaVgQG0tG1JMXg38JgTIAO1IFrqWxMqn1C7n0XA2EeC30mts6wyIgOnYkipjLnKKAznYRsaYXb5ZRLEgcTvFV3Cqkj2ajP4VZVum2p/Gu3uu/5aqrbakHYmf86/8AFfK3xT2biXVnyMDX1TB4tL1tbiHUGEj9QfUcVAgB7hHKzpiMMGGobFTvO31qY+Kb4taLjT5hB9dMR9jHyp5fxLDcCNOzDYah326jn60h+Liv7OrspaHXTHcyN/8AT/auDjdxOHPEjrmNZSXVDrY7AA9eAO5qwwOQkorYknURJtq0KPRiNyR1iuORIjOXiSgkehMgfaacLfkxO1I781OsDmCZ/l6XMJeGhV0JqTSoXSU3ER3AI+dfN3uEmOvrX1fF4drtp0QgagBJ7TuPcipy98HeIwW4dKrB1Ly3os/nSoRKEbgLijKMouXDCISep6D1JOwFVdn4WuRL3UHcAMf6U7wdlbaBEGlR0G/17n1rtisStlPEb5Dueg/U+1V+YfE5VHmT2XZQv7SLLXPmB1iY5o34luW1XwgdNxTsw2kdZpE2JJYsDLTM8b96l89vXcVcB1EadiZ2P9q0jIFFETlo/aeYXxRiPElxudJUkExtyOlfUfhf4sVbRW+vmXiI3H9a+d/tYS2qDkcRXLCZq4fSwFSXKFN8w5CRVSxvfHDWsRcueBpS4AI2kx1mvn2Mwd3H4l2RNtUsZACzwCx2HtX0bA3luWRKghpDCAR+Ig/aPrXiYMWVFu0sIo235nlmPUnqahk1bG1EopCiz3PnOY5AbLBWMSJ5kH2IoC/lsAAN1r6Fn+BGItNbE+Ko1If9X8vsw2+h6VC2L42B/F1FDG5cfUTbhQ5krdx7fWMvhrCF7otiAT1PSrW1lDYa9bZroI3/AMiofBYq2XEHSR8q1x2Y3dZOpmA6kzVcbKOa5kV02TkNxGnx2FfEalaJjUfl0pb8JZ++Fe8bMPqWIbgxMf560nzLF+IZJPoKIyHCfvF1NpU8niKoXJbcO57a6Q/htrH6mUnwL+0eDfv220ksxaRseu3ap7NsxZmN11/FtT7OMz8BWs2GlYkgevep/EYgMqKRvRyNuABnnJj3sXYThZ/Z4GrnrWVl7J95DDesqW4SP4N25ufQ8Nd0K5Mxpbf5VMZldLtqUQqjb1qnv2wUAMbmgsXlQcQraTHbakwn0TywaqLMPiS9tQygR1Fc7vpXPCW/CBVzJBrZ8Yv8pNXsxWJJuEYPI7l4TIUetNMJ8KhBrdgx6KB26zSexnd5SApUDtE1XZXi3dP3kalPaNuh+pI+VS1OUqnp7lcKhm5k7mWXCZAg1ywvwvfxCkKAqn+J9hz06mrBHtEnXauPB20oWWPXbc+lEY3M7pQrYssHiF8QaV+k0V/L6Zpx6ZAdzn9JEZxlDeKbY2ZTDFeOm9Pvh/AIlt7RJYPpJJ6MDAPp+L/Joi18OYs+aLZLGSWcAknqaKtZDeQjWC6ts4t9t9p5M7bwI3qpxkr9ZFEO/rie5ZlKNqFxRpArbDYc4VSLKM2twVUHaCAGO8KODvPShWzDEJZvFsM4bWAF0MFKxK7b7DVB5nSJO9Nsgwp0W8Q5YvdtjUp/CDJgAR5Yk/Ws+VmbipTaqjn93O11XiXUrttwR9Rt96Q5jYF1XsOY0lGBH8uoHbp3HyqquYmPY89ft0qXxQ/foVPlMqPSQSPuD/7CoZGI+8zgC5zwtjwBcJMq2kqeu2qQR3k11wFsn3PM1zzq8ocL0USY3kmdIA+9Zg8Q38XlHRev96VeT6jFccx6t9VAVfmT3rmktv8AeuWHtTyNu39aHzb4gt4fyjz3P5eg9z+lUZwIw5EaPdS2upjA+59BUB8VZ61y7H4VtiPSTBj3gD5z2rvic9l0N5tTOwGwnSCYkL2H3pNnWQYi3BdhcBMoy7hpPO/B7jpXYmLHdH7WM8rzezcQF3CEchtvnSrG5pau3AlrgfxdDQXxLgAlpGMSeaH+HbBVS5HPBrS9bYflgC42bLOoYzSvHYhrZ1HkUyctzJpQ/wC9uhSfKDuazqCe5ygGVv8A8fYpnt3g3AYOPSfKR8yFPyNW+CUNbMnbVFTXwPggv7Qo3BtiP/b+9VOW2v3QPdjIj/O1BVHzLE5/E1/YFJBB4P8Am9fNs4+H3tX7irv+8aPY+ZfsRX1M4STM0nzLLmu4hivlXSkseOIgdzAqrjb0Jo0mqbATUgD8OnTraQR2/SmOCyMNY4YHqSCKthgNCwpgdZ5PqTWW7XIJkMCNzPIoMW7qHJq2yHkz5hcyNUnVuelcUyt9Kn60yxOaFjAB9aeZda1rDAUjMfEoNZk6uTtnKXc6xA6N7CgMThDrYqshODVZm2EuhCLUQeTPApDib7YdFSJIO59KoDU2YnVl5YWf3zALeIDCTzWV5jLTM0qBBrKWxHHxnb6dvU+m4RNcILKsYPnJiJkEcwvSDBPPvRd7I2gv4iE9AAQB6COnvXfKwtmV03N/4yAVPp5SxX/yjmu+ZXxpMH6ER+VUZtq1PDIAXqRD/DN5pZgqoDu5YR/4gbtzxFdsFkWCaWfEXBb/APBCe+7GAPkaCzvNLtjU7yyx06Ex9qT2XDqmq2Np83nYGTMEfhHy7VJc7tTeB/OBa23tlq2c4DDDTZsoxjZm1XZ9x5V+9KsV8aMxEp5AfwgIgjsFWfX+LrQVvBq24Or2gVumXgEHSNjMGg2Z3FHqcM1HiMreZPbvXbZvFV0q623AuW2GktBBgqekjfb0oPP8yYEtZJt6VnT5T2JgxMb+nt1O+e3Ld3EKwEeXedjtqO33+hpdm+MQWHkbgQCB323o48jABfE05H5AWMrmbXEKg4i9LRJJB/8A5rtl+eOuJCXr7C0wgNsPNtpk8AUtxOKXwFLKXZgNKgSePSpbM2vXWVBYe1PJcFR960hi44k8YduaPE+l4rP8dat+NZAvIB51AltiVYiAdQBB47Hmjsl+NLWIX96QpPDcj2PUe9KvhG8FtLYVv3lpRsREqSdwPt9KLx2UWLx1Pb0XP/uJ5WnuejfMVNmNUZzk+ZTXMIWGpGB9Rv8AcVNfEWXXxbZ7SamEGBuZDAkgdfb1oLCYW9aZg7jSI0upKsw9R09qb4XHXJA8RyDuSWJ6R147/IVIgEWZFCA1mR+DzeAXZHLSQPKWj5cA9N+IG1GYT4jtLuVbUeZBk+5irHL9RtjxPM4JDGI1R/EI5BrXHuqiAon0UUPlS2U4wTYkji/i5NJAYiZ3XeNupiQKAzK1bN5GJYLcsWnUrBglQGkTudQJ7b00+JEcYdiT5nICr0E7kx1MdTQGFwypcSyQCFVQPT8Rj03Yn6UuXYoBqLQKWBNcJk1jWHm5dYEEaiEEgjkBST7SKp8ltG6hsvbjSSwlwwYNJg+UQQ3BHAge++GtFRG5HrvHtPIr3G4k2ENxFlgV2G2oSJH0mlXOzEAxsQLDqI85+F794k20W5b3E6lEEbEEEiDQOLwTJZVBbKOvIIjbv6irVMet1WuW9lcK3UEkCDqE87AH2ro99TbKusjqP1HY+tVBuDcqnnqfL83JChU/FG5pV8O4Is7h9golnP4V9Se/YcmrfF/DLAlldWt7mBs8dB5oWenPyqauLcugIqaEmVQd+7H+JvU/KkRyQRHdlAseZe/BVpR5gxFtgUUfzQRLse5KkDsKo8CQFK/62/8A1/rNJ/hPCBbCo0Sk/cz+po7AXP3lwTsGJn30t/X60+O1YX7ybm1sQu+3m0jnrXty/G0bD/JoOxjVOpxxOx7960tZgb2y7KOW7+g7/pVyQTI7oQzht+lahxuewP5V00jtA9aW3ccNTKo2jk9T/Sg5AhXuIMdg7TMogAg9P1rmhi7A22pjfAPmgDvXtuwrMG6RFZeSf1nEXAlzFXU6DxzUp+0q+IYPv78CqnF5fatEsvLHfepv/psXGdt9/L6juaZs6iwZ6emyYURlf2nK9eCmFiKygc3woa5KmNhPTespRRFxhpsTC7n0bFfEIt29QiY2BMb9uCanb+fNdbVp0kjcKTH9/faumMy8kzua0sZbFafl33PG3mObGX61QRqVgDJ325JM9TxQeCyl7NwxvbYDy8QdgY9DzVJk2AFqzsPM/mJ9+B9P1rsuGkc96hs2cSwdvyr5iW9lqHcCDPI2Na3sL4altbGASBA3MbdJP6V3xWNW0oL9Y2ET+deXLOtWYqV9tyeoiTAn5frVGxESradsZHzBUncwAFxUmX31A7sp2Kn0kC59K62MGjhlucEEe/r9a5Y7AXwbjMnmJDKyFYIXYdpMMZEDdTRGQ45WUagA3Bkce09DTjGLAuekvwt8oVlPB/kZzw2If9mUWgDcTyxtJ07GP86UvGJu6i+IhAo21ESJ9AdqY5niBhWYpurmfY+lLlttetg6BGoM5YklhqMD2JEey+tMtA1NzYM2m0bK1bSf15nbAYo2Q9weZ7p1AD8K9Fg9Rpg+809+Hbt42/GvX2YMSFQgQIPJMT7AH60iz5FFrSs6uhE8dD9K0+Ds18MeBfbylpVz/CTyG9CY9qTMx8T5mzvPMpcXdL7Cu2AQg8dIHpRvgKvmLoq9SWAH1JoDGZ9Ytg+FFxx03C7AnmNzAJgdAajTtGXTu3QjlsytW2Ft7iq5UsAdtt+vA4P0r17qfiNxdPfUDXzy5mbNcuu51S/hvt/CSSny2YfKg0yR0PkkqZiN9j61UWoqbNTojiVWHIP9Yz+MPiMNcAtAeHaiGP8AGxKmB6eUfSu+BxouqLkFWMfbsaX4XJ9WJh5K20DED1YjfvOk/JRVI1oEldtMfTtQbEGAJ8TLl9NATqmY3QJgH3n9DH2rS/nF4eaLbqBvbZZDcnnkNXuUavDbXEqYHrS3E41gf+2GHXofkaTcqnqJ85wAL4hN34gthTcspoAgtbYnkjzDfoRvttTG7iwQrLwwBHSQe88V85+IM1VV0oNmaN9tIiQOxjceu1MPh3O/KUdtjAA6D1B6Ttt60GRuXHULruFiVeMfUg5EnjsRtB9/6VrlWFG79+PSld9nUyPSm2T49bmoDpuK7A4J5mfceoZhL5S7/pjemWGGtHU7MdWlvcdfSRSTH3lRHZu2w9Tx961y3NGYookuoUMY6gCZ9Zoay0YMJoxggWRxGSWiFFvdVXZmG0nkgT77mmVpQqSiDYbCQv3PFBXLAdtWogHkdj9yaa2ECrEEj12/OtGBg62IpUA/STOLxeKJ86gL0VN49e7ULZxAdo1b9uCDVhdwwcfhEd+P+Kg80x4uXXZBqVPKpG425O3rUXQxyB3C1LWydUlT17UZhAGIGrbnbtXbLjrtKSJnkEf1obE4KJNtgI3j09Kl6VFXAEO7iLs5RFJCTHqZ3pdfxYVWY9BRma6QgKkk9ZrfJWWCNGqe9QC7m5gIIa5B/suLuEuLTkMZ4rK+uJcMcRXteiCItyVvZ7gdUeMvbZXYfUKR9KNwuMsXNrVxHMcA+b/1MN9qWf8AScHeuaGsixfI20H90zeqx5CehHWoi/hjbLNBIB56iuAH6ymbSnFW7zyDPrH/ANQC2oVlJC7AqYMdiCKRZt8XYh2CWLUKef4mJn5BRx9aQ4LNbnh6i4cdrgn7/i+9dx8SXEAZLVqNUSUJj/8APfg1xRrlNMcquGUA17iM8HlGIu3VfESIM6Znf1/pT7Nsxt4YfvDqaPLaXdz2nfYd2PTp0pZlOdXr/nuP5FAYhAEJjnddzETE7g9eKiL+Me473WMsxJ/oB6dKW6NT18Ojy6zOx1B6/dS/yL4hW8puXYDEkQOABwBUxm2YhLz6AIJn5GdvrNdsVkpwwCGJPnnrJAlTHQbV5h8nXEsberQ4QlW53BEggncGe87U4YsKnvYc2FMHz1HA/sa4g+AxDYh9J/DG/wDciqhSqWTbUAkLHlHSIHHWABPcVLYrAvgjpZwxcSCARsNo36z+ld7OaFbJ33YST70FIHE7UYMfxDErBuO46NjxLLXBu0SoPGwHl+g/Oh8pOwdLYmPxnbf06x7Ukt5m/hKgDS0aRB83TbvIozEYfEqV1NsO3A9KO7ngTM2PQaQh3IuuPPX94bnzAiSAb3CE999yONu/tSbLFILG4VIMLJHJadXX+UMvzFEPYaGdmDNx3AHX3MV662hbDOdA22G5jfePlx6iiGJNTz8+Zc+bfpxaqOfAuBjEuq3FDQxC+IzbzADgDaQQWEH0q3+H75tWVDtJ07z69PapKxlhvNcuOGUa3OkwDzsPYACu2EuXbwfzKoQrzydTaVEdySKN7W4nqYPljTnI/APJjnJWi/euBvKzQRA2XcAgjeN7g+VFsYcievuPQg9RS7I8O9l/DY6tOpWJO8lgVgfykA/NqONo6mEbA7H0/t/SnPU+P1rbshNd8iO8qCOH3BZTx2BEgx9fpU/irQBaZIn/AJ+00DfFxL/io2kbDkeYcQR1BNdMZmZLBNI1noJ29Y6RzWDMrDkCAaTM44UydzfDK95FjyhpPtsu/wD7faldzLGtkjU0E9fypxeKuXOvcEj12ZRP1mqS7kxuqCQFkSZ2PHbmqbmVRc5kZFEUZXjHbShGo8Dbc/SjbNx8HiVulJXhwDIIO3PQ8URlGX+HcYhhq0ECB6iaA+IfECMeOdzxWYNWQbZnoWPedMyZb7tcYnwCRotQVaRyrnpB7TIiCKN/bLek+JqRyNijEf7S09Om80gy+zfKqGO68DTGx3EfX86Iu4d58wPz/wCafMWLkmaMmc39o/T4ma0qgBXI5aW3PeCxgRTDD/GKt+JI9jNRb2G/z/msTBtSDcOQZEuSZW5pnt8WtalACYAA1A/Xn6UpHxDeUedgNuAIj5UJed1tC2YkssE9B1P6fOgcywviMEVwYHmJq+NfmC2nr4fh7ZtP81Lu6qN8D8Tlm/eMNPzonNM2BQhGkniP1qLFnRIfrxRGFsGApkGftTrhVTwBFTRNicPm6v8ApG+GZnceI5OkU6w2Gt3RKmHXtsfepe9mdq2wBPG001yvFol5HHDSKUowbkcTPlxlyzKOI7SzcH8Z+YrymAzbDHm4oPY81lU+WsxbHkt8T2JtpdTkECesNx94+tTlu3yHPlJ39arMbiZw7T1ZV+8/kKm86wgFo3EmVO4G4IO2/aKarPE2aTUrky4sWX8qk/zi7McVo/BuANhG3B4FdLL+PZEpDACOgHzPWP1pKtyXBbeqzBuAltSNgkgejE/eqbqFGfUhVyZ1ocdfw8zhgNdm3cVvL4iEgyI7bkcTMfI0uycBrtvfhlIHO8it7l8rePYjjp7Vtg8IgZWBIkwF9SefSBUiB4iak/hkdms7uOPeuJbZjhDfBKnzgkhiefQ9v7VwyfKXtEuzTcYAQBsvWJ67/lXLBY3wbhUEaViTz9a3PxK37QzpAUAQrbKwHJHalxODwRU+e0v4vPgbBjPpHJ/6ubYnLWuY1bWJGpfCZrfae/rHaprEZedZUtpSY259Y7VV/EPxBbf9nvIDqV2BHWGBmO4pHi2W6dVsaQdiCOD1qmQANQgwvqMWE5sTUBwR/iU2GxNvQukKRbGwESoAjbtsIpXifiG2qy27EbAcD+tdMnwap+HnqeaPw2XYa0NkXeZkavlJ4FUAb3m/4HjV97ul+xP84guj9wHaAzNLAkAAblQfWAs+9IruIN24CIKyS0bQIiI+Yp9mRLKyyvhfhAI7ASBHQenWl+TWG03WClg3ZQI8uwMbdfsaAA7Eu5z4sb4lXtjyPrGGDzgC0A3Tb1JrfA4SDqddrjbA+gbTPsSW9wO1a5VhkS0S/RxPt/xFefEWdqqp4YGxn6c0oAUC56ulQ5NKqZR4FyjxtsiyW1eb3355pJ8RZ0yQsaZ3b12ED0HNKbufXShMbQJ9J/OuuSYpbmIseMRpGzFuICGCfoK5sngRsmnxf7tAlbIg9jMl/wC48F/4dht2rriMUbVs3XjxnXTbWPNvJlh15n2HrWnxC9tX8awArMxlWEqgEAMCQJJ5jeKFyDL/ANrd7lxzFogyOpkyfoGpdhI9XUw6zXbsF1tPn3hvwBZ/esW3KpIB66YIP1g/Kra5d0yWP+fLekuQ4K14upGIYFhvEOjATHsGkf7RVVZy8byJ/wA6Vny7i4Jnzmuv0rVUOf4yHzHG3J1KdEGRA83+ele5nntu7a8N0PiXDHljT0k78dfpVDmmWWx5jwOJ6moXMED4gW5/ArEmIEnSYHsDNLjx7jZ8TJiSrJ+8unCMLZEaTAPsRsR84+tbHC7QyzHXv/Q1I4TPFRfCfjpA4/tVpkOYJibUj8S7MPyPz/OaKk2QwlDhdlORRwO4BicCAuoA7cgfn+X1rnYRTVMmGHypdnOBVGVlEawSR6jmnxIt0RJc1Yk1mOEkGdx3HNKMPgJkKxHed6o8Wzfwx6zU1mxcEG2PeudKbgzTh1ufF+Rqmj2hxc3K8UZ+1KV53A2oBrLlDI55NC37yW9IXcxz612MWbM9fSr+P3ZMrUwP6VDLWTC4pdio5O/evLeEuaNanygjel2EN1v5ioO4in1rFOiiVlG3IjgVp3i6nsLh07Y/lqe+IHinUkFgdUCaynT5bavHxBKg9Kyj8yeY2LRIdpc2PtFr50HA8jaFM7Dknqe3aK9uZrrQhVGg7Hrz0rXAgKsDtW1qwgVpiN6Xhep5/wAQ+FfhUGQG/En8Zhhq/dgAEAR29aJxN8wCTBCqB7DaKHS7Jado4oW3quPqcQopyoIh0nxHLjcFuQARCtJuAbwVJhum8TPemGUMDibVsbqpO/fY70Ol8kBEXYkbxzTe7gPBuWnPf6+lAETZmw5897Gsdmugfb6x3csqrSBzyD1pHn+D8ywYUDb2PSn+Eui+pKiGHI6igc3w4YETGkAGOd/6VGxuniply6YMh4DDmLM2tlbYKj8MHaj8kC3dBYDSBOk7896XXsLiDa/d3dajYqRDRVx/8eXAMIbcDUjtq25Dbg+28fKnB3VM45xn7wbNAFtnw1CvAjoDuKlr2LvFtJ8vMnv7V9FzrLFv2XVAq3IGlvwwQQd4HHy618px2KuagDuJ5/mH6A/rTZBzzPq/9O5QMDKDyD194VjBdZbI0wPCBBHBEsC09yZ+oqly3RZsQCCYk+pP+fallrDi1hizNLkQB2nf5c1OvmVzSARCkbesEiR8wfpSg7RxPaUKoCt+/MPYOyQjAamMhoUDc7hiQNMRPUGdjNDrk1xrpW9cUKCNV0uGBED8HV9vT3otJ/ZULcsG0+wZhNFfDuWNiWiI0xLHj/mls9GfI6n4xqVzOoqgSB/GZlt4EW7OiSGGqRIInefSJ+ta5tlbW7hOFw7MpAOxmCS0gCZAAA2g81VXsKLLQgBgQTAnvzzE0Dicx0FtIlyJAEfU+33qijwYG+K6jUZlOJeQKoefcyMOXO7hblvwiIJ6s0sNjJMcN0HEe1R+x2rNi6uHP4rbESZYtBEn7D5VzuTd1NBSBsOWAUbSep5J9WNccI84csTu23rxRJPRm4aDU6g73Nef1HQgvwrea7iVbTpRFjYEbAEKD3aCJ/21aZhnosQgYa23APQdTzvSLLWNpFBPHLdPlPNA460L91bhBMDyqevr7e8VLsVPO166l3GTIhUVQhGPzh7tySCwUEk8AKASYUe0deaQWsC7J4rtGuWMc7hYHsAY+VNlstexCiR4dkrIU7ByJE7bwPf8Qrtj8Klw21VhA8TXHSW4Pypym1eJHFp3ykY8fLGCjB2itpeC6MwMTAA29/7UHkq37JN0lrSgGD1badl5PseOvFNsbftyotrNy2IVj/L1UD9a74iLiLJl2IBAJEAEcx/D0A6kyZ6KoBM9A4dToj8o9NDsm+KcUPDR7YdmLBiUggj/AGbcwJop8ye+kuAGU8ARHcUvyVmEEmDv9yW/WnT3LLuQx0uyyD7dDVFC9jieh+BC6dhstiDJnNbrWvPEr19KHfEWimoMPamuOxVtZRiCSPw1EYnDEGFM78Cs7Y9xnyiYmL7SOY7uK2x1ADtXIukAFQd9o70qxmKZiFO0URg7GwaJg1NAVNmKGIahKDLHZg4CgdjXO5buOeQDwfammTHvtNG38GOY94rQiBhcri1GTC4dDzE74o2/Keg6VlOAg6ivK7YZEsGNnufPsGbjfhjYbzMD6Cl+JulXPmk+nHypqLzWn0z5Yke3+TSnEW/OY4maqNs9v4kczabG7Pan+tTgrmmVuCFUcnmuOCw2p1UESxgTVbZydLO5AZ+pPHyFEtPGVgvJgVtfKBsI60DiMyuFiLjA6eKoVbUYgfSi7uR2ro3WG7igfUbm3SfE2wKyAcH93JPLmdrhKkgDk1c4NLKgSV35J3JpDdy5sMNOksrH8S/rTE4RiEIHA3oNwbAmLUZ3yUGPA6mmbPZVoWQSOQIH96z4ae6jB1U9jtAIo/L8uW4yh9ihBHrvxRmcKQdQ49OlSIJNiRDUlR+h1rqAjuOo9DUZhfgfVem7dm2rSqCdRHSW2j5dqb5fmzCN9qbpfV43g9KspDdzRp9ZlwAjG1X3Jax8EsXPjXZtBtlX8TDaNTdPWB9KeZn8J4W6iI6bWvwhfJA/ln+U9RRd1ypgnbvXZbmoR1HWm2gdSubX6jOQXbkdRRmOS2WtaAsFAQg4A9AR0rtgcGMPaVF6Aaj1J6k12ur0I39aHv3SEI+QpAoDXMTG4HiHB1d96hssxHi3JuNAJknt6VaEbGk+bfDpKFrACsBLACA0mSe8/nXMD3PY+C67FpshGQfm8+0UPmfluIoJLkgH0k/ShsMjIRALKOnrT74fwWwRbQuMTJLSB7nsBT65hWsIzHRIUkKiQAedyZJqQBY3Nmb41kfOBiNAH+P3ka7XsSxVQRGxkQB6VvlNxm8RiJ0DRwDv03PlEes88daPvY0C3ptHzMdz1JPU1pdvumCCKTq6kCAZDSB1YkmPlTCe78QGRsQQDvv6D3m2R4J3t3Et7FpGsnk6T5htsNRmkDXmtXDbEnff3IB/WqPJs5SzZUCJ0ifTapjClvEfEESmoye0nYn04rsjAiLh0uPS5Vfq+Bfm/wDyOnyc6PEZ4ciFEbb/AHmOtUeX5dbWyQAJK/iPJIGx95qUxub+PctIDxxHT1oi9j7iW3ZuE2noSdhG/egj+wmzLjDi2Pn7wXD5iVOiQSDHO/uR2ppnitaa3dB1Kygbfwkbx8+ak8A5B1xIHPzp5jcz12NIkeYEE+k0o5JBkdVqhhwl1YWPB+viAYu4Lrm4UIJIA9gIrHy918+mPbrWl/EkLM88R3rfC4xkjVcLTyO1PYqfKjISpygeonv/ABBGwjwz6SevFH5R4jqQVKj1FOrNwtHmpPm2Fe24ZXZgf4f+KBRanngYmurv6wnLsTcsNpgvv71VaHvWw6ysdDtWfCOHVrevTpu9Qw3HtTXE6x/aiFLDmReJbdy4oifrWUQ2PHVd/asqe0e8juEh/iK0hVRPm7ilMe1EYldW3Q0CbMGOD09auJQ5WKhSeB4nbBEC6rfymRV9ZxC3F3Hzr52ykU8ynMPD2aY/KuYRS3FSoFgT+oou25Uc0stYtSNSt9K2XMGkEgNHpQD1xEje5jFZYbb5SKFt4kfwsDQN3MLfUsvy/pQmIxdrkNJ9oo/NIikmMsPmT+LBB27U9xL7cSOtSOAzTSZInaON/rRNzN3NzUgPhlQCp5kdRQ30Y4HEMZhbYwJn7U5yjDh18RzInZf1qbxONgcxPRhFL3+IrtngSv2o3ACJ9CuWv5SY7cj6Vxa4U3nbqDUvhfiHWwUCSYPlMHf0PavE+IRdfwxMzHm3BoFwIeRLK5eBWW3B69vnUt8QZi9tgUbYHf196FxfxUuGGgjVPAO8D5Hip/GZp4kkjms+ZrFCc5rqVWV5gLoYkAOOnQ+oolM9tDXbBIYSII/F7d6j8hxEXU3iSB9TVlcycLimvEDQIZem8CfYTJo43YjbOU2LjjKsILNoD+JgCx9e1ccwaEYjeFJ7jYTWrY5DAa4kngAj/DXVMUnU/KK3DaBQjK1EEz5fh0QOgnmJ36c/en2dYlXtraQhZI3/AFo/EZRhtTm3aCl53Pm0z0QHZB14n1rknw9aKMoLCeWmT8p/KstMOp9gP9RabgbTxEZawUBC/vGULvuJ24H8x4+dF5WownlxCEI3II1D5jrT3Kshs2BrUa3XliNx6gdD60J8XXk/ZgW51r9J3oV5nk/FPiaaoqmMEKOfvEmJTxbmsJpAJ8NgANogAjqvptTTLLaaSMQR51ICx9z615gbDMF8IBwftWl4abmi75HHQ8R6GlPVzCmv1GPG2FW9Jiq7gAFhfwzsOPauF/CsBFWWCw1ksouARQnxXl1u2wNvg9P6VReVuZy/HMiPGABXk9qV+KwY7VS4TAL4uojUe3M06znI9VrWtoqQJ4og+KmhNY6Clg2XHVbQ9wJpstq3aXbzP1J3+QqZyLMNLBW77VT3Qh3kGusXzMZJ8RfczN1bUhINMMN8YCIvL/5LS/MGtr1n2pJdhjvsKJb2hxqWYL7yuOe4dtw32r2vn2Y3RbfTb3WOa9oeoz1n+GorEFoRZabakdhXHGJqUnqNxQuUY5dGgiumJxPlIHWnIrieQwowfDY2dm+tHqdWwE+1IgkHeqDJMQltpbttXNCVFXGGDym4vnmB/LPNdbrPOxK/PajRiw+ytPtQ15QPWp8dyRgfiEEkrqJ9f0prgcmNw+bygbn+lLPGVCCOR866288vI0qBvyD1/pSFTcPEd37a2xCr+ppVf1oCwO1DYn4pnm1v77UJiMe9xlZSQo5Xjf8AWj9xDtPcdXLhuKA4kCCZ+1c8TYIXofQ0sa6SvUsTz+Qp3hyG0l1PAB7Ed/emqCKsFiURtX4HUEDbYyPtQWGxJttK/i79p5qoFpGVkCDR3jc1MthfMfQ0hE4ngTjnVks2vkbb9tuDQguSPUCqnIbYLMrCUI3B+xpHmWD03SoWN9tO/wCfpU1a+DBPcpvFYZZJUg/T9K+n4PMBftB1hlbmRMMOQfnXypMK4B8pE8n+wprkmaXsK0rBQ/iQ8N7dj604FdSh4FS7/ZAXkgSevH5UvwuY2LuwfSwMFW2M/OtMV8XWPDLIr+JGykbT3kbRUALZJk05YjqLU+n/ALODwfuK9VFXYuPrNfP8tsXdQKTt2pxgsUXuvPHAqTZmEBlrgsXZTc3Fgc1LfGmS3HsC7aYMo3K+h7e1crknUo7V0wFm4tgp4hJ/l6e1OmW+TCj+RBvgLOVsKyPvO9dvijGriHVgI0iicTgbWiAqoSBvwZo23hLJQK2kbczHzpg7NwOoeSZNPfIA+1ZYxV68dABZhxXbNrSCBauC5HOnp71zy0EEEOUgydImfcml280YdvI3R3kOF8AG86gtOn/b7VQY7N7PhkhgWjgc8VMtmUsU1nfkFQBQd0eHcYsgYEbEdu1U+Zs4ENeYmwlgs5OmdzxXfGu9t43A6SKp8rdCPLA9KZ5gcP4LC6V426tPSKIx2It2ZFYTE2isXDDT25pdmt5Gi3bBJNa43D6SCdU9O1NslsNb139EgLya4IJqxuMOVWAuS7ZU7GZj0rKZpiGaT3JrKFn3hyat2YkiR1lyDNMLTA7715l+D1bnimH7NHFWci5nyMIKVmtyeBW123BG1aspJ2HFTMTuVWGw2hQBzG5r04ZieYoaz8QKAA6bgcg7Vpc+IZMIvzNIINhhF22lsSxj3oBLmrUfkKWY/ENcbzGfyrtYuMB5a5rnVO1/CTAHJNPky+FVAN/1pJgyQdR6EVaWk5cfxDb50OYDAbWGVOBuOteGWMfX+lE3B2rFtgDfYDcn9TVaAHMEIwegDS3WhL+SgMWDDSep2/5rhluYDEXNCDygxPp1anOKw+rYbKuw/r71M+riOVoWYku3RaBCCe5NC4iyVtvdYefaBG/uadWMs1NqYyoOw7n1r3NrbBFVACzN17b7/lTDDtW4lRSq7CR03+dAY3DNrVVMK28ngdxVE2BJ+n3oLOLIC255kn5UhFLxDzAsFgg11rRZAw6zsfT3psPhojdiAPQzSjKMIty8VMwPMf0qqe6Y0zt0qfM5qEMyzApZ/wC2J23Pf+1ZmGXpcGpRDDttPoa1wGJVPKx9qOZY3Uj+tFVsQ9yYtJ1Ig8EHma7WsuNzlyo/0/1o3FFWbiD+tHPeEQAPlQUDqcBXMW3spt6ZjWwiCd62wd3wQS1kMB6Ca1u3WLjSYVdz6+lEYrMdSwF361bHQszieYvxbJenw7JSeTET6UttWvC5O3Q1RWb7NSrO9PDLHWBSPd3D2ZjQQCQPeudxSQfY0Nax6xwdq8vZltCiK4jjiEGoqW1puAsxJPQGKZNjUWfL+tcAA51EV3v4WRIqYcqZxe5y/wCsLeVUZR5TR+b2yljQjQrcilH7MQZ0700GC8VVY3Dt0PFaFyA8TRjIY8dyQ1XEJA4rKa5jZ0uRqU1lL8uU/DMeYhBjYDavfEasrKpMM0u3dPNd7ROkHiaysrjzCeBCreAUgT1rkuHC3Co7VlZWdXNkRlPE437e9dcDYu7soBX1NZWVRzQjYxZ5jC0Dp3EHtVFkGI1JoJ3U7e1ZWUFMn5qE4vEW7YlifYCk2OzjUp8ulI45J96ysqWVyWqECef/ABza1XcRc7IAB21H+gq1/ZunesrK14wLML+J0XD7QKls5zpVuMP4bWx9T1rKyuzHxFq5phczZFBIkNvB6T2ofNMcGGojde3asrKzWbqD/nUT5VmfhXizcOIP6VVpiFiZkV5WUH4Md1FxNiMy1PtwKPs44sPI7COlZWUDFriNmzS06wfxAdjzXXKAxHmifSsrKAlelg7YxDcKAMWBgzRaoJ0jmsrKIyEGooUEwXMcUbJCgbkSDSAYo+J5zIbrWVlGyVsxXFMQIUuHKyB1oRcLtJ5msrKbELu5TEgYG51w6LMb8TT2xYXw+815WUajNjCgERRh8wUsUYTpNNktq1swIFZWVoVRK+LkJmylLrACd55r2srKQsbnpIPSJ//Z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data:image/jpeg;base64,/9j/4AAQSkZJRgABAQAAAQABAAD/2wCEAAkGBxMSEhUUExMWFhUWGBobGRgYGRwWGhweHBwXHBwaGhwaHCggGBolHBcYITEiJSkrLi4uFx8zODMsNygtLisBCgoKDg0OGxAQGywmICUsLCwsLCwsLCwsNCwsLCwsLCwsLCwsLCwsLCwsLCwsLCwsLCwsLCwsLCwsLCwsLCwsLP/AABEIALcBFAMBIgACEQEDEQH/xAAbAAADAAMBAQAAAAAAAAAAAAAEBQYAAgMBB//EAD4QAAIBAgUCBAQDBwMEAQUAAAECEQADBAUSITFBURMiYXEGgZGhMrHBFCNCUtHh8GJy8RUzgpIHFlOissL/xAAaAQADAQEBAQAAAAAAAAAAAAABAgMEAAUG/8QAMREAAgIBBAECBAQFBQAAAAAAAQIAEQMEEiExQSJRBRNhcRQygfCRobHB4QYzQtHx/9oADAMBAAIRAxEAPwDz4l+FvCt+LbdiNUEHoDwR89vnUfZwzCQHivo+HvNcs3Vc7FG+wkfcCob9nDPIrAG3CZSfImtjByu5M1yW01sldU0cxMyRtWosat4rhAzemhO+H1rswO42jeuRxLK3l+hrol/QQeY9a2xGLtu0n7c04EWpxzbFi6shYYc1y+GcxNn8c+Fc/F6dm+R/Ot8XaVgQG0tG1JMXg38JgTIAO1IFrqWxMqn1C7n0XA2EeC30mts6wyIgOnYkipjLnKKAznYRsaYXb5ZRLEgcTvFV3Cqkj2ajP4VZVum2p/Gu3uu/5aqrbakHYmf86/8AFfK3xT2biXVnyMDX1TB4tL1tbiHUGEj9QfUcVAgB7hHKzpiMMGGobFTvO31qY+Kb4taLjT5hB9dMR9jHyp5fxLDcCNOzDYah326jn60h+Liv7OrspaHXTHcyN/8AT/auDjdxOHPEjrmNZSXVDrY7AA9eAO5qwwOQkorYknURJtq0KPRiNyR1iuORIjOXiSgkehMgfaacLfkxO1I781OsDmCZ/l6XMJeGhV0JqTSoXSU3ER3AI+dfN3uEmOvrX1fF4drtp0QgagBJ7TuPcipy98HeIwW4dKrB1Ly3os/nSoRKEbgLijKMouXDCISep6D1JOwFVdn4WuRL3UHcAMf6U7wdlbaBEGlR0G/17n1rtisStlPEb5Dueg/U+1V+YfE5VHmT2XZQv7SLLXPmB1iY5o34luW1XwgdNxTsw2kdZpE2JJYsDLTM8b96l89vXcVcB1EadiZ2P9q0jIFFETlo/aeYXxRiPElxudJUkExtyOlfUfhf4sVbRW+vmXiI3H9a+d/tYS2qDkcRXLCZq4fSwFSXKFN8w5CRVSxvfHDWsRcueBpS4AI2kx1mvn2Mwd3H4l2RNtUsZACzwCx2HtX0bA3luWRKghpDCAR+Ig/aPrXiYMWVFu0sIo235nlmPUnqahk1bG1EopCiz3PnOY5AbLBWMSJ5kH2IoC/lsAAN1r6Fn+BGItNbE+Ko1If9X8vsw2+h6VC2L42B/F1FDG5cfUTbhQ5krdx7fWMvhrCF7otiAT1PSrW1lDYa9bZroI3/AMiofBYq2XEHSR8q1x2Y3dZOpmA6kzVcbKOa5kV02TkNxGnx2FfEalaJjUfl0pb8JZ++Fe8bMPqWIbgxMf560nzLF+IZJPoKIyHCfvF1NpU8niKoXJbcO57a6Q/htrH6mUnwL+0eDfv220ksxaRseu3ap7NsxZmN11/FtT7OMz8BWs2GlYkgevep/EYgMqKRvRyNuABnnJj3sXYThZ/Z4GrnrWVl7J95DDesqW4SP4N25ufQ8Nd0K5Mxpbf5VMZldLtqUQqjb1qnv2wUAMbmgsXlQcQraTHbakwn0TywaqLMPiS9tQygR1Fc7vpXPCW/CBVzJBrZ8Yv8pNXsxWJJuEYPI7l4TIUetNMJ8KhBrdgx6KB26zSexnd5SApUDtE1XZXi3dP3kalPaNuh+pI+VS1OUqnp7lcKhm5k7mWXCZAg1ywvwvfxCkKAqn+J9hz06mrBHtEnXauPB20oWWPXbc+lEY3M7pQrYssHiF8QaV+k0V/L6Zpx6ZAdzn9JEZxlDeKbY2ZTDFeOm9Pvh/AIlt7RJYPpJJ6MDAPp+L/Joi18OYs+aLZLGSWcAknqaKtZDeQjWC6ts4t9t9p5M7bwI3qpxkr9ZFEO/rie5ZlKNqFxRpArbDYc4VSLKM2twVUHaCAGO8KODvPShWzDEJZvFsM4bWAF0MFKxK7b7DVB5nSJO9Nsgwp0W8Q5YvdtjUp/CDJgAR5Yk/Ws+VmbipTaqjn93O11XiXUrttwR9Rt96Q5jYF1XsOY0lGBH8uoHbp3HyqquYmPY89ft0qXxQ/foVPlMqPSQSPuD/7CoZGI+8zgC5zwtjwBcJMq2kqeu2qQR3k11wFsn3PM1zzq8ocL0USY3kmdIA+9Zg8Q38XlHRev96VeT6jFccx6t9VAVfmT3rmktv8AeuWHtTyNu39aHzb4gt4fyjz3P5eg9z+lUZwIw5EaPdS2upjA+59BUB8VZ61y7H4VtiPSTBj3gD5z2rvic9l0N5tTOwGwnSCYkL2H3pNnWQYi3BdhcBMoy7hpPO/B7jpXYmLHdH7WM8rzezcQF3CEchtvnSrG5pau3AlrgfxdDQXxLgAlpGMSeaH+HbBVS5HPBrS9bYflgC42bLOoYzSvHYhrZ1HkUyctzJpQ/wC9uhSfKDuazqCe5ygGVv8A8fYpnt3g3AYOPSfKR8yFPyNW+CUNbMnbVFTXwPggv7Qo3BtiP/b+9VOW2v3QPdjIj/O1BVHzLE5/E1/YFJBB4P8Am9fNs4+H3tX7irv+8aPY+ZfsRX1M4STM0nzLLmu4hivlXSkseOIgdzAqrjb0Jo0mqbATUgD8OnTraQR2/SmOCyMNY4YHqSCKthgNCwpgdZ5PqTWW7XIJkMCNzPIoMW7qHJq2yHkz5hcyNUnVuelcUyt9Kn60yxOaFjAB9aeZda1rDAUjMfEoNZk6uTtnKXc6xA6N7CgMThDrYqshODVZm2EuhCLUQeTPApDib7YdFSJIO59KoDU2YnVl5YWf3zALeIDCTzWV5jLTM0qBBrKWxHHxnb6dvU+m4RNcILKsYPnJiJkEcwvSDBPPvRd7I2gv4iE9AAQB6COnvXfKwtmV03N/4yAVPp5SxX/yjmu+ZXxpMH6ER+VUZtq1PDIAXqRD/DN5pZgqoDu5YR/4gbtzxFdsFkWCaWfEXBb/APBCe+7GAPkaCzvNLtjU7yyx06Ex9qT2XDqmq2Np83nYGTMEfhHy7VJc7tTeB/OBa23tlq2c4DDDTZsoxjZm1XZ9x5V+9KsV8aMxEp5AfwgIgjsFWfX+LrQVvBq24Or2gVumXgEHSNjMGg2Z3FHqcM1HiMreZPbvXbZvFV0q623AuW2GktBBgqekjfb0oPP8yYEtZJt6VnT5T2JgxMb+nt1O+e3Ld3EKwEeXedjtqO33+hpdm+MQWHkbgQCB323o48jABfE05H5AWMrmbXEKg4i9LRJJB/8A5rtl+eOuJCXr7C0wgNsPNtpk8AUtxOKXwFLKXZgNKgSePSpbM2vXWVBYe1PJcFR960hi44k8YduaPE+l4rP8dat+NZAvIB51AltiVYiAdQBB47Hmjsl+NLWIX96QpPDcj2PUe9KvhG8FtLYVv3lpRsREqSdwPt9KLx2UWLx1Pb0XP/uJ5WnuejfMVNmNUZzk+ZTXMIWGpGB9Rv8AcVNfEWXXxbZ7SamEGBuZDAkgdfb1oLCYW9aZg7jSI0upKsw9R09qb4XHXJA8RyDuSWJ6R147/IVIgEWZFCA1mR+DzeAXZHLSQPKWj5cA9N+IG1GYT4jtLuVbUeZBk+5irHL9RtjxPM4JDGI1R/EI5BrXHuqiAon0UUPlS2U4wTYkji/i5NJAYiZ3XeNupiQKAzK1bN5GJYLcsWnUrBglQGkTudQJ7b00+JEcYdiT5nICr0E7kx1MdTQGFwypcSyQCFVQPT8Rj03Yn6UuXYoBqLQKWBNcJk1jWHm5dYEEaiEEgjkBST7SKp8ltG6hsvbjSSwlwwYNJg+UQQ3BHAge++GtFRG5HrvHtPIr3G4k2ENxFlgV2G2oSJH0mlXOzEAxsQLDqI85+F794k20W5b3E6lEEbEEEiDQOLwTJZVBbKOvIIjbv6irVMet1WuW9lcK3UEkCDqE87AH2ro99TbKusjqP1HY+tVBuDcqnnqfL83JChU/FG5pV8O4Is7h9golnP4V9Se/YcmrfF/DLAlldWt7mBs8dB5oWenPyqauLcugIqaEmVQd+7H+JvU/KkRyQRHdlAseZe/BVpR5gxFtgUUfzQRLse5KkDsKo8CQFK/62/8A1/rNJ/hPCBbCo0Sk/cz+po7AXP3lwTsGJn30t/X60+O1YX7ybm1sQu+3m0jnrXty/G0bD/JoOxjVOpxxOx7960tZgb2y7KOW7+g7/pVyQTI7oQzht+lahxuewP5V00jtA9aW3ccNTKo2jk9T/Sg5AhXuIMdg7TMogAg9P1rmhi7A22pjfAPmgDvXtuwrMG6RFZeSf1nEXAlzFXU6DxzUp+0q+IYPv78CqnF5fatEsvLHfepv/psXGdt9/L6juaZs6iwZ6emyYURlf2nK9eCmFiKygc3woa5KmNhPTespRRFxhpsTC7n0bFfEIt29QiY2BMb9uCanb+fNdbVp0kjcKTH9/faumMy8kzua0sZbFafl33PG3mObGX61QRqVgDJ325JM9TxQeCyl7NwxvbYDy8QdgY9DzVJk2AFqzsPM/mJ9+B9P1rsuGkc96hs2cSwdvyr5iW9lqHcCDPI2Na3sL4altbGASBA3MbdJP6V3xWNW0oL9Y2ET+deXLOtWYqV9tyeoiTAn5frVGxESradsZHzBUncwAFxUmX31A7sp2Kn0kC59K62MGjhlucEEe/r9a5Y7AXwbjMnmJDKyFYIXYdpMMZEDdTRGQ45WUagA3Bkce09DTjGLAuekvwt8oVlPB/kZzw2If9mUWgDcTyxtJ07GP86UvGJu6i+IhAo21ESJ9AdqY5niBhWYpurmfY+lLlttetg6BGoM5YklhqMD2JEey+tMtA1NzYM2m0bK1bSf15nbAYo2Q9weZ7p1AD8K9Fg9Rpg+809+Hbt42/GvX2YMSFQgQIPJMT7AH60iz5FFrSs6uhE8dD9K0+Ds18MeBfbylpVz/CTyG9CY9qTMx8T5mzvPMpcXdL7Cu2AQg8dIHpRvgKvmLoq9SWAH1JoDGZ9Ytg+FFxx03C7AnmNzAJgdAajTtGXTu3QjlsytW2Ft7iq5UsAdtt+vA4P0r17qfiNxdPfUDXzy5mbNcuu51S/hvt/CSSny2YfKg0yR0PkkqZiN9j61UWoqbNTojiVWHIP9Yz+MPiMNcAtAeHaiGP8AGxKmB6eUfSu+BxouqLkFWMfbsaX4XJ9WJh5K20DED1YjfvOk/JRVI1oEldtMfTtQbEGAJ8TLl9NATqmY3QJgH3n9DH2rS/nF4eaLbqBvbZZDcnnkNXuUavDbXEqYHrS3E41gf+2GHXofkaTcqnqJ85wAL4hN34gthTcspoAgtbYnkjzDfoRvttTG7iwQrLwwBHSQe88V85+IM1VV0oNmaN9tIiQOxjceu1MPh3O/KUdtjAA6D1B6Ttt60GRuXHULruFiVeMfUg5EnjsRtB9/6VrlWFG79+PSld9nUyPSm2T49bmoDpuK7A4J5mfceoZhL5S7/pjemWGGtHU7MdWlvcdfSRSTH3lRHZu2w9Tx961y3NGYookuoUMY6gCZ9Zoay0YMJoxggWRxGSWiFFvdVXZmG0nkgT77mmVpQqSiDYbCQv3PFBXLAdtWogHkdj9yaa2ECrEEj12/OtGBg62IpUA/STOLxeKJ86gL0VN49e7ULZxAdo1b9uCDVhdwwcfhEd+P+Kg80x4uXXZBqVPKpG425O3rUXQxyB3C1LWydUlT17UZhAGIGrbnbtXbLjrtKSJnkEf1obE4KJNtgI3j09Kl6VFXAEO7iLs5RFJCTHqZ3pdfxYVWY9BRma6QgKkk9ZrfJWWCNGqe9QC7m5gIIa5B/suLuEuLTkMZ4rK+uJcMcRXteiCItyVvZ7gdUeMvbZXYfUKR9KNwuMsXNrVxHMcA+b/1MN9qWf8AScHeuaGsixfI20H90zeqx5CehHWoi/hjbLNBIB56iuAH6ymbSnFW7zyDPrH/ANQC2oVlJC7AqYMdiCKRZt8XYh2CWLUKef4mJn5BRx9aQ4LNbnh6i4cdrgn7/i+9dx8SXEAZLVqNUSUJj/8APfg1xRrlNMcquGUA17iM8HlGIu3VfESIM6Znf1/pT7Nsxt4YfvDqaPLaXdz2nfYd2PTp0pZlOdXr/nuP5FAYhAEJjnddzETE7g9eKiL+Me473WMsxJ/oB6dKW6NT18Ojy6zOx1B6/dS/yL4hW8puXYDEkQOABwBUxm2YhLz6AIJn5GdvrNdsVkpwwCGJPnnrJAlTHQbV5h8nXEsberQ4QlW53BEggncGe87U4YsKnvYc2FMHz1HA/sa4g+AxDYh9J/DG/wDciqhSqWTbUAkLHlHSIHHWABPcVLYrAvgjpZwxcSCARsNo36z+ld7OaFbJ33YST70FIHE7UYMfxDErBuO46NjxLLXBu0SoPGwHl+g/Oh8pOwdLYmPxnbf06x7Ukt5m/hKgDS0aRB83TbvIozEYfEqV1NsO3A9KO7ngTM2PQaQh3IuuPPX94bnzAiSAb3CE999yONu/tSbLFILG4VIMLJHJadXX+UMvzFEPYaGdmDNx3AHX3MV662hbDOdA22G5jfePlx6iiGJNTz8+Zc+bfpxaqOfAuBjEuq3FDQxC+IzbzADgDaQQWEH0q3+H75tWVDtJ07z69PapKxlhvNcuOGUa3OkwDzsPYACu2EuXbwfzKoQrzydTaVEdySKN7W4nqYPljTnI/APJjnJWi/euBvKzQRA2XcAgjeN7g+VFsYcievuPQg9RS7I8O9l/DY6tOpWJO8lgVgfykA/NqONo6mEbA7H0/t/SnPU+P1rbshNd8iO8qCOH3BZTx2BEgx9fpU/irQBaZIn/AJ+00DfFxL/io2kbDkeYcQR1BNdMZmZLBNI1noJ29Y6RzWDMrDkCAaTM44UydzfDK95FjyhpPtsu/wD7faldzLGtkjU0E9fypxeKuXOvcEj12ZRP1mqS7kxuqCQFkSZ2PHbmqbmVRc5kZFEUZXjHbShGo8Dbc/SjbNx8HiVulJXhwDIIO3PQ8URlGX+HcYhhq0ECB6iaA+IfECMeOdzxWYNWQbZnoWPedMyZb7tcYnwCRotQVaRyrnpB7TIiCKN/bLek+JqRyNijEf7S09Om80gy+zfKqGO68DTGx3EfX86Iu4d58wPz/wCafMWLkmaMmc39o/T4ma0qgBXI5aW3PeCxgRTDD/GKt+JI9jNRb2G/z/msTBtSDcOQZEuSZW5pnt8WtalACYAA1A/Xn6UpHxDeUedgNuAIj5UJed1tC2YkssE9B1P6fOgcywviMEVwYHmJq+NfmC2nr4fh7ZtP81Lu6qN8D8Tlm/eMNPzonNM2BQhGkniP1qLFnRIfrxRGFsGApkGftTrhVTwBFTRNicPm6v8ApG+GZnceI5OkU6w2Gt3RKmHXtsfepe9mdq2wBPG001yvFol5HHDSKUowbkcTPlxlyzKOI7SzcH8Z+YrymAzbDHm4oPY81lU+WsxbHkt8T2JtpdTkECesNx94+tTlu3yHPlJ39arMbiZw7T1ZV+8/kKm86wgFo3EmVO4G4IO2/aKarPE2aTUrky4sWX8qk/zi7McVo/BuANhG3B4FdLL+PZEpDACOgHzPWP1pKtyXBbeqzBuAltSNgkgejE/eqbqFGfUhVyZ1ocdfw8zhgNdm3cVvL4iEgyI7bkcTMfI0uycBrtvfhlIHO8it7l8rePYjjp7Vtg8IgZWBIkwF9SefSBUiB4iak/hkdms7uOPeuJbZjhDfBKnzgkhiefQ9v7VwyfKXtEuzTcYAQBsvWJ67/lXLBY3wbhUEaViTz9a3PxK37QzpAUAQrbKwHJHalxODwRU+e0v4vPgbBjPpHJ/6ubYnLWuY1bWJGpfCZrfae/rHaprEZedZUtpSY259Y7VV/EPxBbf9nvIDqV2BHWGBmO4pHi2W6dVsaQdiCOD1qmQANQgwvqMWE5sTUBwR/iU2GxNvQukKRbGwESoAjbtsIpXifiG2qy27EbAcD+tdMnwap+HnqeaPw2XYa0NkXeZkavlJ4FUAb3m/4HjV97ul+xP84guj9wHaAzNLAkAAblQfWAs+9IruIN24CIKyS0bQIiI+Yp9mRLKyyvhfhAI7ASBHQenWl+TWG03WClg3ZQI8uwMbdfsaAA7Eu5z4sb4lXtjyPrGGDzgC0A3Tb1JrfA4SDqddrjbA+gbTPsSW9wO1a5VhkS0S/RxPt/xFefEWdqqp4YGxn6c0oAUC56ulQ5NKqZR4FyjxtsiyW1eb3355pJ8RZ0yQsaZ3b12ED0HNKbufXShMbQJ9J/OuuSYpbmIseMRpGzFuICGCfoK5sngRsmnxf7tAlbIg9jMl/wC48F/4dht2rriMUbVs3XjxnXTbWPNvJlh15n2HrWnxC9tX8awArMxlWEqgEAMCQJJ5jeKFyDL/ANrd7lxzFogyOpkyfoGpdhI9XUw6zXbsF1tPn3hvwBZ/esW3KpIB66YIP1g/Kra5d0yWP+fLekuQ4K14upGIYFhvEOjATHsGkf7RVVZy8byJ/wA6Vny7i4Jnzmuv0rVUOf4yHzHG3J1KdEGRA83+ele5nntu7a8N0PiXDHljT0k78dfpVDmmWWx5jwOJ6moXMED4gW5/ArEmIEnSYHsDNLjx7jZ8TJiSrJ+8unCMLZEaTAPsRsR84+tbHC7QyzHXv/Q1I4TPFRfCfjpA4/tVpkOYJibUj8S7MPyPz/OaKk2QwlDhdlORRwO4BicCAuoA7cgfn+X1rnYRTVMmGHypdnOBVGVlEawSR6jmnxIt0RJc1Yk1mOEkGdx3HNKMPgJkKxHed6o8Wzfwx6zU1mxcEG2PeudKbgzTh1ufF+Rqmj2hxc3K8UZ+1KV53A2oBrLlDI55NC37yW9IXcxz612MWbM9fSr+P3ZMrUwP6VDLWTC4pdio5O/evLeEuaNanygjel2EN1v5ioO4in1rFOiiVlG3IjgVp3i6nsLh07Y/lqe+IHinUkFgdUCaynT5bavHxBKg9Kyj8yeY2LRIdpc2PtFr50HA8jaFM7Dknqe3aK9uZrrQhVGg7Hrz0rXAgKsDtW1qwgVpiN6Xhep5/wAQ+FfhUGQG/En8Zhhq/dgAEAR29aJxN8wCTBCqB7DaKHS7Jado4oW3quPqcQopyoIh0nxHLjcFuQARCtJuAbwVJhum8TPemGUMDibVsbqpO/fY70Ol8kBEXYkbxzTe7gPBuWnPf6+lAETZmw5897Gsdmugfb6x3csqrSBzyD1pHn+D8ywYUDb2PSn+Eui+pKiGHI6igc3w4YETGkAGOd/6VGxuniply6YMh4DDmLM2tlbYKj8MHaj8kC3dBYDSBOk7896XXsLiDa/d3dajYqRDRVx/8eXAMIbcDUjtq25Dbg+28fKnB3VM45xn7wbNAFtnw1CvAjoDuKlr2LvFtJ8vMnv7V9FzrLFv2XVAq3IGlvwwQQd4HHy618px2KuagDuJ5/mH6A/rTZBzzPq/9O5QMDKDyD194VjBdZbI0wPCBBHBEsC09yZ+oqly3RZsQCCYk+pP+fallrDi1hizNLkQB2nf5c1OvmVzSARCkbesEiR8wfpSg7RxPaUKoCt+/MPYOyQjAamMhoUDc7hiQNMRPUGdjNDrk1xrpW9cUKCNV0uGBED8HV9vT3otJ/ZULcsG0+wZhNFfDuWNiWiI0xLHj/mls9GfI6n4xqVzOoqgSB/GZlt4EW7OiSGGqRIInefSJ+ta5tlbW7hOFw7MpAOxmCS0gCZAAA2g81VXsKLLQgBgQTAnvzzE0Dicx0FtIlyJAEfU+33qijwYG+K6jUZlOJeQKoefcyMOXO7hblvwiIJ6s0sNjJMcN0HEe1R+x2rNi6uHP4rbESZYtBEn7D5VzuTd1NBSBsOWAUbSep5J9WNccI84csTu23rxRJPRm4aDU6g73Nef1HQgvwrea7iVbTpRFjYEbAEKD3aCJ/21aZhnosQgYa23APQdTzvSLLWNpFBPHLdPlPNA460L91bhBMDyqevr7e8VLsVPO166l3GTIhUVQhGPzh7tySCwUEk8AKASYUe0deaQWsC7J4rtGuWMc7hYHsAY+VNlstexCiR4dkrIU7ByJE7bwPf8Qrtj8Klw21VhA8TXHSW4Pypym1eJHFp3ykY8fLGCjB2itpeC6MwMTAA29/7UHkq37JN0lrSgGD1badl5PseOvFNsbftyotrNy2IVj/L1UD9a74iLiLJl2IBAJEAEcx/D0A6kyZ6KoBM9A4dToj8o9NDsm+KcUPDR7YdmLBiUggj/AGbcwJop8ye+kuAGU8ARHcUvyVmEEmDv9yW/WnT3LLuQx0uyyD7dDVFC9jieh+BC6dhstiDJnNbrWvPEr19KHfEWimoMPamuOxVtZRiCSPw1EYnDEGFM78Cs7Y9xnyiYmL7SOY7uK2x1ADtXIukAFQd9o70qxmKZiFO0URg7GwaJg1NAVNmKGIahKDLHZg4CgdjXO5buOeQDwfammTHvtNG38GOY94rQiBhcri1GTC4dDzE74o2/Keg6VlOAg6ivK7YZEsGNnufPsGbjfhjYbzMD6Cl+JulXPmk+nHypqLzWn0z5Yke3+TSnEW/OY4maqNs9v4kczabG7Pan+tTgrmmVuCFUcnmuOCw2p1UESxgTVbZydLO5AZ+pPHyFEtPGVgvJgVtfKBsI60DiMyuFiLjA6eKoVbUYgfSi7uR2ro3WG7igfUbm3SfE2wKyAcH93JPLmdrhKkgDk1c4NLKgSV35J3JpDdy5sMNOksrH8S/rTE4RiEIHA3oNwbAmLUZ3yUGPA6mmbPZVoWQSOQIH96z4ae6jB1U9jtAIo/L8uW4yh9ihBHrvxRmcKQdQ49OlSIJNiRDUlR+h1rqAjuOo9DUZhfgfVem7dm2rSqCdRHSW2j5dqb5fmzCN9qbpfV43g9KspDdzRp9ZlwAjG1X3Jax8EsXPjXZtBtlX8TDaNTdPWB9KeZn8J4W6iI6bWvwhfJA/ln+U9RRd1ypgnbvXZbmoR1HWm2gdSubX6jOQXbkdRRmOS2WtaAsFAQg4A9AR0rtgcGMPaVF6Aaj1J6k12ur0I39aHv3SEI+QpAoDXMTG4HiHB1d96hssxHi3JuNAJknt6VaEbGk+bfDpKFrACsBLACA0mSe8/nXMD3PY+C67FpshGQfm8+0UPmfluIoJLkgH0k/ShsMjIRALKOnrT74fwWwRbQuMTJLSB7nsBT65hWsIzHRIUkKiQAedyZJqQBY3Nmb41kfOBiNAH+P3ka7XsSxVQRGxkQB6VvlNxm8RiJ0DRwDv03PlEes88daPvY0C3ptHzMdz1JPU1pdvumCCKTq6kCAZDSB1YkmPlTCe78QGRsQQDvv6D3m2R4J3t3Et7FpGsnk6T5htsNRmkDXmtXDbEnff3IB/WqPJs5SzZUCJ0ifTapjClvEfEESmoye0nYn04rsjAiLh0uPS5Vfq+Bfm/wDyOnyc6PEZ4ciFEbb/AHmOtUeX5dbWyQAJK/iPJIGx95qUxub+PctIDxxHT1oi9j7iW3ZuE2noSdhG/egj+wmzLjDi2Pn7wXD5iVOiQSDHO/uR2ppnitaa3dB1Kygbfwkbx8+ak8A5B1xIHPzp5jcz12NIkeYEE+k0o5JBkdVqhhwl1YWPB+viAYu4Lrm4UIJIA9gIrHy918+mPbrWl/EkLM88R3rfC4xkjVcLTyO1PYqfKjISpygeonv/ABBGwjwz6SevFH5R4jqQVKj1FOrNwtHmpPm2Fe24ZXZgf4f+KBRanngYmurv6wnLsTcsNpgvv71VaHvWw6ysdDtWfCOHVrevTpu9Qw3HtTXE6x/aiFLDmReJbdy4oifrWUQ2PHVd/asqe0e8juEh/iK0hVRPm7ilMe1EYldW3Q0CbMGOD09auJQ5WKhSeB4nbBEC6rfymRV9ZxC3F3Hzr52ykU8ynMPD2aY/KuYRS3FSoFgT+oou25Uc0stYtSNSt9K2XMGkEgNHpQD1xEje5jFZYbb5SKFt4kfwsDQN3MLfUsvy/pQmIxdrkNJ9oo/NIikmMsPmT+LBB27U9xL7cSOtSOAzTSZInaON/rRNzN3NzUgPhlQCp5kdRQ30Y4HEMZhbYwJn7U5yjDh18RzInZf1qbxONgcxPRhFL3+IrtngSv2o3ACJ9CuWv5SY7cj6Vxa4U3nbqDUvhfiHWwUCSYPlMHf0PavE+IRdfwxMzHm3BoFwIeRLK5eBWW3B69vnUt8QZi9tgUbYHf196FxfxUuGGgjVPAO8D5Hip/GZp4kkjms+ZrFCc5rqVWV5gLoYkAOOnQ+oolM9tDXbBIYSII/F7d6j8hxEXU3iSB9TVlcycLimvEDQIZem8CfYTJo43YjbOU2LjjKsILNoD+JgCx9e1ccwaEYjeFJ7jYTWrY5DAa4kngAj/DXVMUnU/KK3DaBQjK1EEz5fh0QOgnmJ36c/en2dYlXtraQhZI3/AFo/EZRhtTm3aCl53Pm0z0QHZB14n1rknw9aKMoLCeWmT8p/KstMOp9gP9RabgbTxEZawUBC/vGULvuJ24H8x4+dF5WownlxCEI3II1D5jrT3Kshs2BrUa3XliNx6gdD60J8XXk/ZgW51r9J3oV5nk/FPiaaoqmMEKOfvEmJTxbmsJpAJ8NgANogAjqvptTTLLaaSMQR51ICx9z615gbDMF8IBwftWl4abmi75HHQ8R6GlPVzCmv1GPG2FW9Jiq7gAFhfwzsOPauF/CsBFWWCw1ksouARQnxXl1u2wNvg9P6VReVuZy/HMiPGABXk9qV+KwY7VS4TAL4uojUe3M06znI9VrWtoqQJ4og+KmhNY6Clg2XHVbQ9wJpstq3aXbzP1J3+QqZyLMNLBW77VT3Qh3kGusXzMZJ8RfczN1bUhINMMN8YCIvL/5LS/MGtr1n2pJdhjvsKJb2hxqWYL7yuOe4dtw32r2vn2Y3RbfTb3WOa9oeoz1n+GorEFoRZabakdhXHGJqUnqNxQuUY5dGgiumJxPlIHWnIrieQwowfDY2dm+tHqdWwE+1IgkHeqDJMQltpbttXNCVFXGGDym4vnmB/LPNdbrPOxK/PajRiw+ytPtQ15QPWp8dyRgfiEEkrqJ9f0prgcmNw+bygbn+lLPGVCCOR866288vI0qBvyD1/pSFTcPEd37a2xCr+ppVf1oCwO1DYn4pnm1v77UJiMe9xlZSQo5Xjf8AWj9xDtPcdXLhuKA4kCCZ+1c8TYIXofQ0sa6SvUsTz+Qp3hyG0l1PAB7Ed/emqCKsFiURtX4HUEDbYyPtQWGxJttK/i79p5qoFpGVkCDR3jc1MthfMfQ0hE4ngTjnVks2vkbb9tuDQguSPUCqnIbYLMrCUI3B+xpHmWD03SoWN9tO/wCfpU1a+DBPcpvFYZZJUg/T9K+n4PMBftB1hlbmRMMOQfnXypMK4B8pE8n+wprkmaXsK0rBQ/iQ8N7dj604FdSh4FS7/ZAXkgSevH5UvwuY2LuwfSwMFW2M/OtMV8XWPDLIr+JGykbT3kbRUALZJk05YjqLU+n/ALODwfuK9VFXYuPrNfP8tsXdQKTt2pxgsUXuvPHAqTZmEBlrgsXZTc3Fgc1LfGmS3HsC7aYMo3K+h7e1crknUo7V0wFm4tgp4hJ/l6e1OmW+TCj+RBvgLOVsKyPvO9dvijGriHVgI0iicTgbWiAqoSBvwZo23hLJQK2kbczHzpg7NwOoeSZNPfIA+1ZYxV68dABZhxXbNrSCBauC5HOnp71zy0EEEOUgydImfcml280YdvI3R3kOF8AG86gtOn/b7VQY7N7PhkhgWjgc8VMtmUsU1nfkFQBQd0eHcYsgYEbEdu1U+Zs4ENeYmwlgs5OmdzxXfGu9t43A6SKp8rdCPLA9KZ5gcP4LC6V426tPSKIx2It2ZFYTE2isXDDT25pdmt5Gi3bBJNa43D6SCdU9O1NslsNb139EgLya4IJqxuMOVWAuS7ZU7GZj0rKZpiGaT3JrKFn3hyat2YkiR1lyDNMLTA7715l+D1bnimH7NHFWci5nyMIKVmtyeBW123BG1aspJ2HFTMTuVWGw2hQBzG5r04ZieYoaz8QKAA6bgcg7Vpc+IZMIvzNIINhhF22lsSxj3oBLmrUfkKWY/ENcbzGfyrtYuMB5a5rnVO1/CTAHJNPky+FVAN/1pJgyQdR6EVaWk5cfxDb50OYDAbWGVOBuOteGWMfX+lE3B2rFtgDfYDcn9TVaAHMEIwegDS3WhL+SgMWDDSep2/5rhluYDEXNCDygxPp1anOKw+rYbKuw/r71M+riOVoWYku3RaBCCe5NC4iyVtvdYefaBG/uadWMs1NqYyoOw7n1r3NrbBFVACzN17b7/lTDDtW4lRSq7CR03+dAY3DNrVVMK28ngdxVE2BJ+n3oLOLIC255kn5UhFLxDzAsFgg11rRZAw6zsfT3psPhojdiAPQzSjKMIty8VMwPMf0qqe6Y0zt0qfM5qEMyzApZ/wC2J23Pf+1ZmGXpcGpRDDttPoa1wGJVPKx9qOZY3Uj+tFVsQ9yYtJ1Ig8EHma7WsuNzlyo/0/1o3FFWbiD+tHPeEQAPlQUDqcBXMW3spt6ZjWwiCd62wd3wQS1kMB6Ca1u3WLjSYVdz6+lEYrMdSwF361bHQszieYvxbJenw7JSeTET6UttWvC5O3Q1RWb7NSrO9PDLHWBSPd3D2ZjQQCQPeudxSQfY0Nax6xwdq8vZltCiK4jjiEGoqW1puAsxJPQGKZNjUWfL+tcAA51EV3v4WRIqYcqZxe5y/wCsLeVUZR5TR+b2yljQjQrcilH7MQZ0700GC8VVY3Dt0PFaFyA8TRjIY8dyQ1XEJA4rKa5jZ0uRqU1lL8uU/DMeYhBjYDavfEasrKpMM0u3dPNd7ROkHiaysrjzCeBCreAUgT1rkuHC3Co7VlZWdXNkRlPE437e9dcDYu7soBX1NZWVRzQjYxZ5jC0Dp3EHtVFkGI1JoJ3U7e1ZWUFMn5qE4vEW7YlifYCk2OzjUp8ulI45J96ysqWVyWqECef/ABza1XcRc7IAB21H+gq1/ZunesrK14wLML+J0XD7QKls5zpVuMP4bWx9T1rKyuzHxFq5phczZFBIkNvB6T2ofNMcGGojde3asrKzWbqD/nUT5VmfhXizcOIP6VVpiFiZkV5WUH4Md1FxNiMy1PtwKPs44sPI7COlZWUDFriNmzS06wfxAdjzXXKAxHmifSsrKAlelg7YxDcKAMWBgzRaoJ0jmsrKIyEGooUEwXMcUbJCgbkSDSAYo+J5zIbrWVlGyVsxXFMQIUuHKyB1oRcLtJ5msrKbELu5TEgYG51w6LMb8TT2xYXw+815WUajNjCgERRh8wUsUYTpNNktq1swIFZWVoVRK+LkJmylLrACd55r2srKQsbnpIPSJ//Z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24000" y="5517232"/>
            <a:ext cx="48600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/>
              <a:t>Кизил</a:t>
            </a:r>
          </a:p>
        </p:txBody>
      </p:sp>
    </p:spTree>
    <p:extLst>
      <p:ext uri="{BB962C8B-B14F-4D97-AF65-F5344CB8AC3E}">
        <p14:creationId xmlns:p14="http://schemas.microsoft.com/office/powerpoint/2010/main" val="3301493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www.plantarium.ru/dat/plants/6/672/208672_3532125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-33390"/>
            <a:ext cx="9144000" cy="689139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24000" y="332656"/>
            <a:ext cx="57961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/>
              <a:t>Держидерево</a:t>
            </a:r>
          </a:p>
        </p:txBody>
      </p:sp>
    </p:spTree>
    <p:extLst>
      <p:ext uri="{BB962C8B-B14F-4D97-AF65-F5344CB8AC3E}">
        <p14:creationId xmlns:p14="http://schemas.microsoft.com/office/powerpoint/2010/main" val="30575037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krasnolesje.ucoz.com/mozhzhevelni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5589240"/>
            <a:ext cx="6876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chemeClr val="bg1"/>
                </a:solidFill>
              </a:rPr>
              <a:t>Можжевельник</a:t>
            </a:r>
          </a:p>
        </p:txBody>
      </p:sp>
    </p:spTree>
    <p:extLst>
      <p:ext uri="{BB962C8B-B14F-4D97-AF65-F5344CB8AC3E}">
        <p14:creationId xmlns:p14="http://schemas.microsoft.com/office/powerpoint/2010/main" val="2391846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0498" y="1560883"/>
            <a:ext cx="7634402" cy="529711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2700"/>
            <a:ext cx="1219199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Рельеф и полезные ископаемые </a:t>
            </a:r>
          </a:p>
          <a:p>
            <a:pPr algn="ctr"/>
            <a:r>
              <a:rPr lang="ru-RU" sz="48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КРЫМА</a:t>
            </a:r>
            <a:endParaRPr lang="ru-RU" sz="4800" b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050500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mg0.liveinternet.ru/images/attach/c/4/79/452/79452814_bfd4a89ba14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5589240"/>
            <a:ext cx="6876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chemeClr val="bg1"/>
                </a:solidFill>
              </a:rPr>
              <a:t>Кипарис</a:t>
            </a:r>
          </a:p>
        </p:txBody>
      </p:sp>
    </p:spTree>
    <p:extLst>
      <p:ext uri="{BB962C8B-B14F-4D97-AF65-F5344CB8AC3E}">
        <p14:creationId xmlns:p14="http://schemas.microsoft.com/office/powerpoint/2010/main" val="35304288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media.vorotila.ru/ru/items/t1@bb94491a-6acd-4187-8239-12977c7a81d7/Mindal-derev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-13063"/>
            <a:ext cx="9144000" cy="687106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5589240"/>
            <a:ext cx="6876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/>
              <a:t>Миндаль</a:t>
            </a:r>
          </a:p>
        </p:txBody>
      </p:sp>
    </p:spTree>
    <p:extLst>
      <p:ext uri="{BB962C8B-B14F-4D97-AF65-F5344CB8AC3E}">
        <p14:creationId xmlns:p14="http://schemas.microsoft.com/office/powerpoint/2010/main" val="30700282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e-crimea.info/sites/default/files/news/2015/01/15/ore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5589240"/>
            <a:ext cx="6876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/>
              <a:t>Грецкий орех</a:t>
            </a:r>
          </a:p>
        </p:txBody>
      </p:sp>
    </p:spTree>
    <p:extLst>
      <p:ext uri="{BB962C8B-B14F-4D97-AF65-F5344CB8AC3E}">
        <p14:creationId xmlns:p14="http://schemas.microsoft.com/office/powerpoint/2010/main" val="38087410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g1.liveinternet.ru/images/attach/b/4/103/284/103284611_large_fig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24000" y="5589240"/>
            <a:ext cx="6876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/>
              <a:t>Инжир</a:t>
            </a:r>
          </a:p>
        </p:txBody>
      </p:sp>
    </p:spTree>
    <p:extLst>
      <p:ext uri="{BB962C8B-B14F-4D97-AF65-F5344CB8AC3E}">
        <p14:creationId xmlns:p14="http://schemas.microsoft.com/office/powerpoint/2010/main" val="16774093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katyaburg.ru/sites/default/files/pictures/zabavnie_jivotnie/enot_poloskun_foto_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-4439"/>
            <a:ext cx="9144000" cy="686243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5589240"/>
            <a:ext cx="6876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chemeClr val="bg1"/>
                </a:solidFill>
              </a:rPr>
              <a:t>Енот</a:t>
            </a:r>
          </a:p>
        </p:txBody>
      </p:sp>
    </p:spTree>
    <p:extLst>
      <p:ext uri="{BB962C8B-B14F-4D97-AF65-F5344CB8AC3E}">
        <p14:creationId xmlns:p14="http://schemas.microsoft.com/office/powerpoint/2010/main" val="10940399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kajlas.ru/images/stories/2014/goroskop/01-kaban/0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260649"/>
            <a:ext cx="9144000" cy="635029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5589240"/>
            <a:ext cx="6876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chemeClr val="bg1"/>
                </a:solidFill>
              </a:rPr>
              <a:t>Кабан</a:t>
            </a:r>
          </a:p>
        </p:txBody>
      </p:sp>
    </p:spTree>
    <p:extLst>
      <p:ext uri="{BB962C8B-B14F-4D97-AF65-F5344CB8AC3E}">
        <p14:creationId xmlns:p14="http://schemas.microsoft.com/office/powerpoint/2010/main" val="26453986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forum.guns.ru/forums/icons/forum_pictures/006335/63358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-37475"/>
            <a:ext cx="9144000" cy="689547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5589240"/>
            <a:ext cx="6876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/>
              <a:t>Косуля</a:t>
            </a:r>
          </a:p>
        </p:txBody>
      </p:sp>
    </p:spTree>
    <p:extLst>
      <p:ext uri="{BB962C8B-B14F-4D97-AF65-F5344CB8AC3E}">
        <p14:creationId xmlns:p14="http://schemas.microsoft.com/office/powerpoint/2010/main" val="39201610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www.prostozoo.com.ua/var/corporate_site/storage/images/media/images/prostokniga_com_ua/stati/101_200/13_08_13/red_book_ukraine_2_1_jpg/468246-1-rus-RU/red_book_ukraine_2_1_jpg_referen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"/>
            <a:ext cx="9134795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0" y="5589240"/>
            <a:ext cx="6876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/>
              <a:t>Тушканчик</a:t>
            </a:r>
          </a:p>
        </p:txBody>
      </p:sp>
    </p:spTree>
    <p:extLst>
      <p:ext uri="{BB962C8B-B14F-4D97-AF65-F5344CB8AC3E}">
        <p14:creationId xmlns:p14="http://schemas.microsoft.com/office/powerpoint/2010/main" val="1465374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0535502" cy="687441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720780" y="1380459"/>
            <a:ext cx="37079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Скифская плита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88897" y="957302"/>
            <a:ext cx="2900602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песчаники, </a:t>
            </a:r>
          </a:p>
          <a:p>
            <a:r>
              <a:rPr lang="ru-RU" sz="2800" b="1" dirty="0" smtClean="0"/>
              <a:t>известняки, </a:t>
            </a:r>
          </a:p>
          <a:p>
            <a:r>
              <a:rPr lang="ru-RU" sz="2800" b="1" dirty="0" smtClean="0"/>
              <a:t>мергели </a:t>
            </a:r>
            <a:r>
              <a:rPr lang="ru-RU" sz="2800" b="1" dirty="0"/>
              <a:t>и </a:t>
            </a:r>
            <a:r>
              <a:rPr lang="ru-RU" sz="2800" b="1" dirty="0" smtClean="0"/>
              <a:t>глины 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59127" y="3981243"/>
            <a:ext cx="53062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Альпийская складчатость</a:t>
            </a: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316982" y="4247051"/>
            <a:ext cx="2875018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железные </a:t>
            </a:r>
            <a:r>
              <a:rPr lang="ru-RU" sz="2800" b="1" dirty="0" smtClean="0"/>
              <a:t>руды, </a:t>
            </a:r>
          </a:p>
          <a:p>
            <a:r>
              <a:rPr lang="ru-RU" sz="2800" b="1" dirty="0" smtClean="0"/>
              <a:t>горный </a:t>
            </a:r>
            <a:r>
              <a:rPr lang="ru-RU" sz="2800" b="1" dirty="0"/>
              <a:t>хрусталь</a:t>
            </a:r>
            <a:r>
              <a:rPr lang="ru-RU" sz="2800" b="1" dirty="0" smtClean="0"/>
              <a:t>,</a:t>
            </a:r>
          </a:p>
          <a:p>
            <a:r>
              <a:rPr lang="ru-RU" sz="2800" b="1" dirty="0" smtClean="0"/>
              <a:t> </a:t>
            </a:r>
            <a:r>
              <a:rPr lang="ru-RU" sz="2800" b="1" dirty="0"/>
              <a:t>аметист, цитрин</a:t>
            </a:r>
          </a:p>
        </p:txBody>
      </p:sp>
    </p:spTree>
    <p:extLst>
      <p:ext uri="{BB962C8B-B14F-4D97-AF65-F5344CB8AC3E}">
        <p14:creationId xmlns:p14="http://schemas.microsoft.com/office/powerpoint/2010/main" val="2244373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800" y="-25520"/>
            <a:ext cx="9791700" cy="69000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44241" y="259834"/>
            <a:ext cx="369364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/>
              <a:t>Гора Ай-Петри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239326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08833" y="424934"/>
            <a:ext cx="31870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/>
              <a:t>Гора Ак-Кая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45635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229" y="0"/>
            <a:ext cx="10867071" cy="687730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77229" y="272534"/>
            <a:ext cx="373108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Пещеры Крыма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17661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900" y="1371599"/>
            <a:ext cx="28829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Климат большей части Крыма можно охарактеризовать как климат </a:t>
            </a:r>
            <a:r>
              <a:rPr lang="ru-RU" sz="2000" b="1" dirty="0">
                <a:solidFill>
                  <a:srgbClr val="FF0000"/>
                </a:solidFill>
              </a:rPr>
              <a:t>умеренного пояса </a:t>
            </a:r>
            <a:r>
              <a:rPr lang="ru-RU" sz="2000" b="1" dirty="0"/>
              <a:t>- мягкий степной в равнинной части, более влажный, характерный для широколиственных лесов - в горах. Южному берегу Крыма свойственен </a:t>
            </a:r>
            <a:r>
              <a:rPr lang="ru-RU" sz="2000" b="1" dirty="0" smtClean="0">
                <a:solidFill>
                  <a:srgbClr val="FF0000"/>
                </a:solidFill>
              </a:rPr>
              <a:t>средиземноморский</a:t>
            </a:r>
            <a:r>
              <a:rPr lang="ru-RU" sz="2000" b="1" dirty="0" smtClean="0"/>
              <a:t> </a:t>
            </a:r>
            <a:r>
              <a:rPr lang="ru-RU" sz="2000" b="1" dirty="0"/>
              <a:t>климат сухих лесов и кустарниковых зарослей.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2636" y="1371599"/>
            <a:ext cx="7323285" cy="503108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51433" y="0"/>
            <a:ext cx="747046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Климат</a:t>
            </a:r>
            <a:r>
              <a:rPr lang="ru-RU" sz="7200" b="1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КРЫМА</a:t>
            </a:r>
            <a:endParaRPr lang="ru-RU" sz="7200" b="1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56797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8083" y="1383610"/>
            <a:ext cx="8842417" cy="533469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36449" y="475734"/>
            <a:ext cx="85609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Умеренный пояс </a:t>
            </a:r>
            <a:r>
              <a:rPr lang="ru-RU" sz="2800" b="1" dirty="0"/>
              <a:t>- мягкий степной в равнинной части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68156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6700" y="1266916"/>
            <a:ext cx="9410700" cy="559108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05150" y="235635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/>
              <a:t>Более </a:t>
            </a:r>
            <a:r>
              <a:rPr lang="ru-RU" sz="2800" b="1" dirty="0"/>
              <a:t>влажный, характерный для широколиственных лесов - в </a:t>
            </a:r>
            <a:r>
              <a:rPr lang="ru-RU" sz="2800" b="1" dirty="0" smtClean="0"/>
              <a:t>горах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775043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124</Words>
  <Application>Microsoft Office PowerPoint</Application>
  <PresentationFormat>Широкоэкранный</PresentationFormat>
  <Paragraphs>36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РОстик</dc:creator>
  <cp:lastModifiedBy>Мария</cp:lastModifiedBy>
  <cp:revision>36</cp:revision>
  <dcterms:created xsi:type="dcterms:W3CDTF">2015-04-06T06:59:28Z</dcterms:created>
  <dcterms:modified xsi:type="dcterms:W3CDTF">2020-09-10T10:28:41Z</dcterms:modified>
</cp:coreProperties>
</file>