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65" r:id="rId3"/>
    <p:sldId id="293" r:id="rId4"/>
    <p:sldId id="284" r:id="rId5"/>
    <p:sldId id="294" r:id="rId6"/>
    <p:sldId id="280" r:id="rId7"/>
    <p:sldId id="278" r:id="rId8"/>
    <p:sldId id="262" r:id="rId9"/>
    <p:sldId id="264" r:id="rId10"/>
    <p:sldId id="285" r:id="rId11"/>
    <p:sldId id="282" r:id="rId12"/>
    <p:sldId id="277" r:id="rId13"/>
    <p:sldId id="291" r:id="rId14"/>
    <p:sldId id="283" r:id="rId15"/>
    <p:sldId id="266" r:id="rId16"/>
    <p:sldId id="275" r:id="rId17"/>
    <p:sldId id="256" r:id="rId18"/>
    <p:sldId id="287" r:id="rId19"/>
    <p:sldId id="257" r:id="rId20"/>
    <p:sldId id="274" r:id="rId21"/>
    <p:sldId id="258" r:id="rId22"/>
    <p:sldId id="288" r:id="rId23"/>
    <p:sldId id="267" r:id="rId24"/>
    <p:sldId id="289" r:id="rId25"/>
    <p:sldId id="259" r:id="rId26"/>
    <p:sldId id="290" r:id="rId27"/>
    <p:sldId id="260" r:id="rId28"/>
    <p:sldId id="29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ov1412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8975"/>
    <a:srgbClr val="349E69"/>
    <a:srgbClr val="FCDE7C"/>
    <a:srgbClr val="FBD14B"/>
    <a:srgbClr val="FAC312"/>
    <a:srgbClr val="FFAE0D"/>
    <a:srgbClr val="D08B00"/>
    <a:srgbClr val="4D6F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718" autoAdjust="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3058C2-6696-4F06-8BCC-06CC8AEB86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7185439"/>
      </p:ext>
    </p:extLst>
  </p:cSld>
  <p:clrMapOvr>
    <a:masterClrMapping/>
  </p:clrMapOvr>
  <p:transition spd="med"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806215-018A-423F-B3D4-5469AD19283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53928924"/>
      </p:ext>
    </p:extLst>
  </p:cSld>
  <p:clrMapOvr>
    <a:masterClrMapping/>
  </p:clrMapOvr>
  <p:transition spd="med"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E62D4-5707-41E5-AAE1-3E583C1C56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8379056"/>
      </p:ext>
    </p:extLst>
  </p:cSld>
  <p:clrMapOvr>
    <a:masterClrMapping/>
  </p:clrMapOvr>
  <p:transition spd="med"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4D46CF-5127-4B85-8386-F6AAEF21EF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27796782"/>
      </p:ext>
    </p:extLst>
  </p:cSld>
  <p:clrMapOvr>
    <a:masterClrMapping/>
  </p:clrMapOvr>
  <p:transition spd="med"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2011C4-AC1D-4395-9305-44906121373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2575851"/>
      </p:ext>
    </p:extLst>
  </p:cSld>
  <p:clrMapOvr>
    <a:masterClrMapping/>
  </p:clrMapOvr>
  <p:transition spd="med"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522FE-F02A-4E38-9C51-50C6862584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1619535"/>
      </p:ext>
    </p:extLst>
  </p:cSld>
  <p:clrMapOvr>
    <a:masterClrMapping/>
  </p:clrMapOvr>
  <p:transition spd="med"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F34FD-C054-4136-9E67-AC28918B0C5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57487775"/>
      </p:ext>
    </p:extLst>
  </p:cSld>
  <p:clrMapOvr>
    <a:masterClrMapping/>
  </p:clrMapOvr>
  <p:transition spd="med"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4A1B62-909A-4626-A65C-FABF5A36F1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5268485"/>
      </p:ext>
    </p:extLst>
  </p:cSld>
  <p:clrMapOvr>
    <a:masterClrMapping/>
  </p:clrMapOvr>
  <p:transition spd="med"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2CB29-A98F-470A-80AD-28396B8F98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0895129"/>
      </p:ext>
    </p:extLst>
  </p:cSld>
  <p:clrMapOvr>
    <a:masterClrMapping/>
  </p:clrMapOvr>
  <p:transition spd="med"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1F6F7-CA1A-41F6-9593-29DE3CA8D90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2431228"/>
      </p:ext>
    </p:extLst>
  </p:cSld>
  <p:clrMapOvr>
    <a:masterClrMapping/>
  </p:clrMapOvr>
  <p:transition spd="med"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27242-CC20-4AA2-A68A-9C1D92B200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02162507"/>
      </p:ext>
    </p:extLst>
  </p:cSld>
  <p:clrMapOvr>
    <a:masterClrMapping/>
  </p:clrMapOvr>
  <p:transition spd="med"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FB0376-10A4-4DBF-8FFC-28CB5410A82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D:\&#1043;&#1072;&#1083;&#1077;&#1088;&#1077;&#1080;\&#1084;&#1091;&#1079;&#1099;&#1082;&#1072;%20&#1080;%20&#1078;&#1080;&#1074;&#1086;&#1087;&#1080;&#1089;&#1100;\&#1080;&#1085;&#1090;&#1077;&#1075;&#1088;&#1080;&#1088;&#1086;&#1074;&#1072;&#1085;&#1085;&#1099;&#1077;%20&#1091;&#1088;&#1086;&#1082;&#1080;\7%20&#1082;&#1083;&#1072;&#1089;&#1089;\&#1083;&#1077;&#1089;&#1085;&#1086;&#1081;%20&#1094;&#1072;&#1088;&#1100;%20-\&#1096;&#1091;&#1073;&#1077;&#1088;&#1090;-&#1083;&#1080;&#1089;&#1090;.mp3" TargetMode="External"/><Relationship Id="rId1" Type="http://schemas.microsoft.com/office/2007/relationships/media" Target="file:///D:\&#1043;&#1072;&#1083;&#1077;&#1088;&#1077;&#1080;\&#1084;&#1091;&#1079;&#1099;&#1082;&#1072;%20&#1080;%20&#1078;&#1080;&#1074;&#1086;&#1087;&#1080;&#1089;&#1100;\&#1080;&#1085;&#1090;&#1077;&#1075;&#1088;&#1080;&#1088;&#1086;&#1074;&#1072;&#1085;&#1085;&#1099;&#1077;%20&#1091;&#1088;&#1086;&#1082;&#1080;\7%20&#1082;&#1083;&#1072;&#1089;&#1089;\&#1083;&#1077;&#1089;&#1085;&#1086;&#1081;%20&#1094;&#1072;&#1088;&#1100;%20-\&#1096;&#1091;&#1073;&#1077;&#1088;&#1090;-&#1083;&#1080;&#1089;&#1090;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6" name="Picture 4" descr="&amp;Scy;&amp;Tcy;&amp;Vcy;&amp;Ocy;&amp;Lcy; &amp;Dcy;&amp;IEcy;&amp;Rcy;&amp;IEcy;&amp;Vcy;&amp;Acy; &amp;Ucy; &amp;dcy;&amp;ocy;&amp;rcy;&amp;ocy;&amp;gcy;&amp;icy;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8" r="710" b="3789"/>
          <a:stretch>
            <a:fillRect/>
          </a:stretch>
        </p:blipFill>
        <p:spPr bwMode="auto">
          <a:xfrm>
            <a:off x="2438400" y="762000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295400" y="4191000"/>
            <a:ext cx="6096000" cy="1905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7200" b="1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Comic Sans MS" panose="030F0702030302020204" pitchFamily="66" charset="0"/>
              </a:rPr>
              <a:t>лесной царь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2590800" y="6248400"/>
            <a:ext cx="3182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b="1" i="1">
                <a:solidFill>
                  <a:srgbClr val="FCDE7C"/>
                </a:solidFill>
                <a:latin typeface="Comic Sans MS" panose="030F0702030302020204" pitchFamily="66" charset="0"/>
              </a:rPr>
              <a:t>Музыка - Франц Шуберт</a:t>
            </a:r>
          </a:p>
        </p:txBody>
      </p:sp>
      <p:pic>
        <p:nvPicPr>
          <p:cNvPr id="33799" name="шуберт-лист.mp3">
            <a:hlinkClick r:id="" action="ppaction://media"/>
            <a:hlinkHover r:id="" action="ppaction://ole?verb=0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05200"/>
            <a:ext cx="252413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7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7000" numSld="26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79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&amp;Lcy;&amp;iecy;&amp;scy;&amp;ncy;&amp;ocy;&amp;jcy; &amp;tscy;&amp;acy;&amp;rcy;&amp;soft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51577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0" name="Picture 4" descr="&amp;Lcy;&amp;iecy;&amp;scy;&amp;ncy;&amp;ocy;&amp;jcy; &amp;tscy;&amp;acy;&amp;rcy;&amp;soft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0"/>
            <a:ext cx="55006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dreamworlds.ru/uploads/posts/2010-09/1284912266_ulius_fon_klever__lesnoj_car_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"/>
            <a:ext cx="9144000" cy="592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anitrak.users.photofile.ru/photo/anitrak/200744269/xlarge/210254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5" t="12790" b="7777"/>
          <a:stretch>
            <a:fillRect/>
          </a:stretch>
        </p:blipFill>
        <p:spPr bwMode="auto">
          <a:xfrm>
            <a:off x="4343400" y="0"/>
            <a:ext cx="4800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79" name="Picture 3" descr="http://anitrak.users.photofile.ru/photo/anitrak/200744269/xlarge/210254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0" r="61290" b="12094"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4" name="Picture 4" descr="&amp;Lcy;&amp;iecy;&amp;scy;&amp;ncy;&amp;ocy;&amp;jcy; &amp;tscy;&amp;acy;&amp;rcy;&amp;soft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9" b="2282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76.photobucket.com/albums/j37/K_Avery/zoo/JuliusVonKlever1850-19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dreamworlds.ru/uploads/posts/2010-09/1284912266_ulius_fon_klever__lesnoj_car__resi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686800" cy="562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76.photobucket.com/albums/j37/K_Avery/zoo/JuliusVonKlever1850-19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http://anitrak.users.photofile.ru/photo/anitrak/200744269/xlarge/210254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5" t="12790" b="7777"/>
          <a:stretch>
            <a:fillRect/>
          </a:stretch>
        </p:blipFill>
        <p:spPr bwMode="auto">
          <a:xfrm>
            <a:off x="4343400" y="0"/>
            <a:ext cx="4800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63" name="Picture 7" descr="http://anitrak.users.photofile.ru/photo/anitrak/200744269/xlarge/210254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90" r="61290" b="7777"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&amp;Lcy;&amp;iecy;&amp;scy;&amp;ncy;&amp;ocy;&amp;jcy; &amp;tscy;&amp;acy;&amp;rcy;&amp;softcy;"/>
          <p:cNvPicPr>
            <a:picLocks noChangeAspect="1" noChangeArrowheads="1"/>
          </p:cNvPicPr>
          <p:nvPr/>
        </p:nvPicPr>
        <p:blipFill>
          <a:blip r:embed="rId2">
            <a:lum bright="-12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7" name="Picture 11" descr="https://lh3.googleusercontent.com/-MMQKStNoqbY/WAUrqUS0PsI/AAAAAAABmdI/G9Jk0K6DEr0zkFx2K4agbBi0WhFtglGNwCJoC/w637-h427-p/2%25D0%25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&amp;Lcy;&amp;iecy;&amp;scy;&amp;ncy;&amp;ocy;&amp;jcy; &amp;tscy;&amp;acy;&amp;rcy;&amp;softcy;"/>
          <p:cNvPicPr>
            <a:picLocks noChangeAspect="1" noChangeArrowheads="1"/>
          </p:cNvPicPr>
          <p:nvPr/>
        </p:nvPicPr>
        <p:blipFill>
          <a:blip r:embed="rId2">
            <a:lum bright="-12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9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&amp;Lcy;&amp;iecy;&amp;scy;&amp;ncy;&amp;ocy;&amp;jcy; &amp;tscy;&amp;acy;&amp;rcy;&amp;softcy;"/>
          <p:cNvPicPr>
            <a:picLocks noChangeAspect="1" noChangeArrowheads="1"/>
          </p:cNvPicPr>
          <p:nvPr/>
        </p:nvPicPr>
        <p:blipFill>
          <a:blip r:embed="rId2">
            <a:lum brigh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5084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&amp;Lcy;&amp;iecy;&amp;scy;&amp;ncy;&amp;ocy;&amp;jcy; &amp;tscy;&amp;acy;&amp;rcy;&amp;softcy;"/>
          <p:cNvPicPr>
            <a:picLocks noChangeAspect="1" noChangeArrowheads="1"/>
          </p:cNvPicPr>
          <p:nvPr/>
        </p:nvPicPr>
        <p:blipFill>
          <a:blip r:embed="rId2">
            <a:lum bright="-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63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goethezeitportal.de/fileadmin/Images/db/wiss/goethe/erlkoenig/Erlkoenig_Schwind_Ackermann_2175b__747x500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0" r="260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1261338024_oak_king_by_ironsh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4"/>
          <a:stretch>
            <a:fillRect/>
          </a:stretch>
        </p:blipFill>
        <p:spPr bwMode="auto">
          <a:xfrm>
            <a:off x="1219200" y="304800"/>
            <a:ext cx="7010400" cy="628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6F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&amp;Lcy;&amp;iecy;&amp;scy;&amp;ncy;&amp;ocy;&amp;jcy; &amp;tscy;&amp;acy;&amp;rcy;&amp;softcy;"/>
          <p:cNvPicPr>
            <a:picLocks noChangeAspect="1" noChangeArrowheads="1"/>
          </p:cNvPicPr>
          <p:nvPr/>
        </p:nvPicPr>
        <p:blipFill>
          <a:blip r:embed="rId2">
            <a:lum bright="-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0"/>
            <a:ext cx="7696200" cy="596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&amp;Lcy;&amp;iecy;&amp;scy;&amp;ncy;&amp;ocy;&amp;jcy; &amp;tscy;&amp;acy;&amp;rcy;&amp;softcy;"/>
          <p:cNvPicPr>
            <a:picLocks noChangeAspect="1" noChangeArrowheads="1"/>
          </p:cNvPicPr>
          <p:nvPr/>
        </p:nvPicPr>
        <p:blipFill>
          <a:blip r:embed="rId2">
            <a:lum bright="-18000" contrast="-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dreamworlds.ru/uploads/posts/2010-09/1284912098_774.jpg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62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http://dreamworlds.ru/uploads/posts/2010-09/1284912098_774.jpg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21" t="37778"/>
          <a:stretch>
            <a:fillRect/>
          </a:stretch>
        </p:blipFill>
        <p:spPr bwMode="auto">
          <a:xfrm>
            <a:off x="4495800" y="2895600"/>
            <a:ext cx="2438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dreamworlds.ru/uploads/posts/2010-09/1284912098_774.jpg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44" t="37778"/>
          <a:stretch>
            <a:fillRect/>
          </a:stretch>
        </p:blipFill>
        <p:spPr bwMode="auto">
          <a:xfrm>
            <a:off x="5334000" y="3124200"/>
            <a:ext cx="3810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dreamworlds.ru/uploads/posts/2010-09/1284912098_774.jpg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562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3" name="Picture 3" descr="http://dreamworlds.ru/uploads/posts/2010-09/1284912098_774.jpg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821" t="37778"/>
          <a:stretch>
            <a:fillRect/>
          </a:stretch>
        </p:blipFill>
        <p:spPr bwMode="auto">
          <a:xfrm>
            <a:off x="4495800" y="2895600"/>
            <a:ext cx="2438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4" descr="http://dreamworlds.ru/uploads/posts/2010-09/1284912098_774.jpg"/>
          <p:cNvPicPr>
            <a:picLocks noChangeAspect="1" noChangeArrowheads="1"/>
          </p:cNvPicPr>
          <p:nvPr/>
        </p:nvPicPr>
        <p:blipFill>
          <a:blip r:embed="rId2">
            <a:lum bright="-6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744" t="37778"/>
          <a:stretch>
            <a:fillRect/>
          </a:stretch>
        </p:blipFill>
        <p:spPr bwMode="auto">
          <a:xfrm>
            <a:off x="5334000" y="3124200"/>
            <a:ext cx="3810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5638800" y="5638800"/>
            <a:ext cx="320992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i="1">
                <a:solidFill>
                  <a:srgbClr val="FCDE7C"/>
                </a:solidFill>
              </a:rPr>
              <a:t>Презентацию подготовила</a:t>
            </a:r>
          </a:p>
          <a:p>
            <a:r>
              <a:rPr lang="ru-RU" altLang="ru-RU" i="1">
                <a:solidFill>
                  <a:srgbClr val="FCDE7C"/>
                </a:solidFill>
              </a:rPr>
              <a:t>учитель ИЗО </a:t>
            </a:r>
          </a:p>
          <a:p>
            <a:r>
              <a:rPr lang="ru-RU" altLang="ru-RU" i="1">
                <a:solidFill>
                  <a:srgbClr val="FCDE7C"/>
                </a:solidFill>
              </a:rPr>
              <a:t>Логинова О.В.</a:t>
            </a: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s://lh3.googleusercontent.com/-MMQKStNoqbY/WAUrqUS0PsI/AAAAAAABmdI/G9Jk0K6DEr0zkFx2K4agbBi0WhFtglGNwCJoC/w637-h427-p/2%25D0%25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http://livedoor.4.blogimg.jp/nwknews/imgs/f/0/f0f6cbe2-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34"/>
          <a:stretch>
            <a:fillRect/>
          </a:stretch>
        </p:blipFill>
        <p:spPr bwMode="auto">
          <a:xfrm>
            <a:off x="1828800" y="0"/>
            <a:ext cx="56546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81000"/>
            <a:ext cx="5156200" cy="541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1220788" y="5975350"/>
            <a:ext cx="6875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ru-RU" altLang="ru-RU" sz="2400" i="1">
                <a:solidFill>
                  <a:schemeClr val="bg1"/>
                </a:solidFill>
              </a:rPr>
              <a:t>Кто скачет, кто мчится под хладною мглой?</a:t>
            </a:r>
          </a:p>
        </p:txBody>
      </p:sp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PV - &amp;bcy;&amp;lcy;&amp;ocy;&amp;gcy; &amp;ocy; &amp;kcy;&amp;ucy;&amp;lcy;&amp;softcy;&amp;tcy;&amp;ucy;&amp;rcy;&amp;iecy; | &amp;Pcy;&amp;rcy;&amp;iecy;&amp;kcy;&amp;rcy;&amp;acy;&amp;scy;&amp;ncy;&amp;ocy;&amp;iecy; &amp;rcy;&amp;yacy;&amp;dcy;&amp;ocy;&amp;m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4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s://lh3.googleusercontent.com/-_TaGxD6vUt0/VipgjeWKs7I/AAAAAAAB3dI/_09IgZkMQ6A/w608-h856/Nine%2Bsacred%2Bwoods%2BKingly%2BOa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1" t="3334" r="2840" b="3334"/>
          <a:stretch>
            <a:fillRect/>
          </a:stretch>
        </p:blipFill>
        <p:spPr bwMode="auto">
          <a:xfrm>
            <a:off x="1828800" y="228600"/>
            <a:ext cx="6019800" cy="6400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by Maxine Gad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0"/>
            <a:ext cx="51339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B89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s://lh3.googleusercontent.com/-MMQKStNoqbY/WAUrqUS0PsI/AAAAAAABmdI/G9Jk0K6DEr0zkFx2K4agbBi0WhFtglGNwCJoC/w637-h427-p/2%25D0%25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30" r="37962"/>
          <a:stretch>
            <a:fillRect/>
          </a:stretch>
        </p:blipFill>
        <p:spPr bwMode="auto">
          <a:xfrm>
            <a:off x="990600" y="304800"/>
            <a:ext cx="7162800" cy="609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 advClick="0"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22</Words>
  <Application>Microsoft Office PowerPoint</Application>
  <PresentationFormat>Экран (4:3)</PresentationFormat>
  <Paragraphs>6</Paragraphs>
  <Slides>28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Arial</vt:lpstr>
      <vt:lpstr>Comic Sans MS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lov1412</dc:creator>
  <cp:lastModifiedBy>Пользователь Windows</cp:lastModifiedBy>
  <cp:revision>23</cp:revision>
  <cp:lastPrinted>1601-01-01T00:00:00Z</cp:lastPrinted>
  <dcterms:created xsi:type="dcterms:W3CDTF">2020-04-05T14:34:38Z</dcterms:created>
  <dcterms:modified xsi:type="dcterms:W3CDTF">2020-08-18T17:46:58Z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