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4" r:id="rId8"/>
    <p:sldId id="263" r:id="rId9"/>
    <p:sldId id="262" r:id="rId10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6" d="100"/>
          <a:sy n="66" d="100"/>
        </p:scale>
        <p:origin x="644" y="4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15257-C17F-44C2-A49D-D4412193D6BC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7FF0-9C4A-47A2-93D5-46EFA61BB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27237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15257-C17F-44C2-A49D-D4412193D6BC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7FF0-9C4A-47A2-93D5-46EFA61BB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91599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15257-C17F-44C2-A49D-D4412193D6BC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7FF0-9C4A-47A2-93D5-46EFA61BB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3360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15257-C17F-44C2-A49D-D4412193D6BC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7FF0-9C4A-47A2-93D5-46EFA61BB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7595940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15257-C17F-44C2-A49D-D4412193D6BC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7FF0-9C4A-47A2-93D5-46EFA61BB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22811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15257-C17F-44C2-A49D-D4412193D6BC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7FF0-9C4A-47A2-93D5-46EFA61BB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68961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15257-C17F-44C2-A49D-D4412193D6BC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7FF0-9C4A-47A2-93D5-46EFA61BB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2343322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15257-C17F-44C2-A49D-D4412193D6BC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7FF0-9C4A-47A2-93D5-46EFA61BB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02185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15257-C17F-44C2-A49D-D4412193D6BC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7FF0-9C4A-47A2-93D5-46EFA61BB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606470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15257-C17F-44C2-A49D-D4412193D6BC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7FF0-9C4A-47A2-93D5-46EFA61BB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221001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815257-C17F-44C2-A49D-D4412193D6BC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BE7FF0-9C4A-47A2-93D5-46EFA61BB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018291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815257-C17F-44C2-A49D-D4412193D6BC}" type="datetimeFigureOut">
              <a:rPr lang="ru-RU" smtClean="0"/>
              <a:t>10.09.2020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4BE7FF0-9C4A-47A2-93D5-46EFA61BB06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78506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image" Target="../media/image11.jpeg"/><Relationship Id="rId7" Type="http://schemas.openxmlformats.org/officeDocument/2006/relationships/image" Target="../media/image15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3.jpeg"/><Relationship Id="rId4" Type="http://schemas.openxmlformats.org/officeDocument/2006/relationships/image" Target="../media/image2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6.png"/><Relationship Id="rId4" Type="http://schemas.openxmlformats.org/officeDocument/2006/relationships/image" Target="../media/image25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image" Target="../media/image28.jpeg"/><Relationship Id="rId7" Type="http://schemas.openxmlformats.org/officeDocument/2006/relationships/image" Target="../media/image32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5" Type="http://schemas.openxmlformats.org/officeDocument/2006/relationships/image" Target="../media/image30.jpeg"/><Relationship Id="rId4" Type="http://schemas.openxmlformats.org/officeDocument/2006/relationships/image" Target="../media/image29.jpeg"/><Relationship Id="rId9" Type="http://schemas.openxmlformats.org/officeDocument/2006/relationships/image" Target="../media/image34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73170"/>
            <a:ext cx="12192000" cy="6931170"/>
          </a:xfrm>
          <a:prstGeom prst="rect">
            <a:avLst/>
          </a:prstGeom>
        </p:spPr>
      </p:pic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11141" y="4841087"/>
            <a:ext cx="9144000" cy="683392"/>
          </a:xfrm>
        </p:spPr>
        <p:txBody>
          <a:bodyPr>
            <a:normAutofit fontScale="85000" lnSpcReduction="20000"/>
          </a:bodyPr>
          <a:lstStyle/>
          <a:p>
            <a:pPr algn="r"/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Воспитатель: Горн Н.В.,</a:t>
            </a:r>
          </a:p>
          <a:p>
            <a:pPr algn="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оспитатель 1 категории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1467489" y="127882"/>
            <a:ext cx="925702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МКДОУ «Детский сад № 28»</a:t>
            </a:r>
            <a:endParaRPr lang="ru-RU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84710" y="1995184"/>
            <a:ext cx="10430099" cy="30162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Летняя оздоровительная работа </a:t>
            </a:r>
            <a:endParaRPr lang="ru-RU" sz="5400" b="1" cap="none" spc="0" dirty="0" smtClean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 1 младшей группе </a:t>
            </a:r>
          </a:p>
          <a:p>
            <a:pPr algn="ctr"/>
            <a:r>
              <a:rPr lang="ru-RU" sz="5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«Сказка»</a:t>
            </a:r>
          </a:p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2020 г.</a:t>
            </a:r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53860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8" name="Объект 7"/>
          <p:cNvPicPr>
            <a:picLocks noGrp="1" noChangeAspect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24358" y="1583332"/>
            <a:ext cx="3184115" cy="4351338"/>
          </a:xfrm>
        </p:spPr>
      </p:pic>
      <p:sp>
        <p:nvSpPr>
          <p:cNvPr id="5" name="Прямоугольник 4"/>
          <p:cNvSpPr/>
          <p:nvPr/>
        </p:nvSpPr>
        <p:spPr>
          <a:xfrm>
            <a:off x="2280197" y="566241"/>
            <a:ext cx="73236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Times New Roman" panose="02020603050405020304" pitchFamily="18" charset="0"/>
                <a:cs typeface="Times New Roman" panose="02020603050405020304" pitchFamily="18" charset="0"/>
              </a:rPr>
              <a:t>ПОДВИЖНЫЕ ИГРЫ</a:t>
            </a:r>
            <a:endParaRPr lang="ru-RU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76347" y="1789578"/>
            <a:ext cx="2865822" cy="361426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638278" y="1448425"/>
            <a:ext cx="2689674" cy="3632148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1469953" y="5215234"/>
            <a:ext cx="4682750" cy="5847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«БАБКА-ЁЖКА»</a:t>
            </a:r>
            <a:endParaRPr lang="ru-RU" sz="32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633353" y="5288339"/>
            <a:ext cx="2316660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«ПУЗЫРЬ»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9665813" y="5189409"/>
            <a:ext cx="2366352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ИГРЫ С МЫЛЬНЫМИ </a:t>
            </a:r>
          </a:p>
          <a:p>
            <a:pPr algn="ctr"/>
            <a:r>
              <a:rPr lang="ru-RU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ПУЗЫРЯМИ</a:t>
            </a:r>
            <a:endParaRPr lang="ru-RU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430663" y="1380403"/>
            <a:ext cx="2601502" cy="37948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5399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358837" cy="687725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618587" y="464829"/>
            <a:ext cx="5970995" cy="8402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ОЗДОРОВЛЕНИЕ</a:t>
            </a:r>
            <a:endParaRPr lang="ru-RU" sz="54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208168" y="336884"/>
            <a:ext cx="2983832" cy="503401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99468" y="1448021"/>
            <a:ext cx="4508700" cy="336402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69507" y="2887579"/>
            <a:ext cx="4812631" cy="34265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82672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697816" y="1661810"/>
            <a:ext cx="4093945" cy="307045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644257"/>
            <a:ext cx="10515600" cy="1325563"/>
          </a:xfrm>
        </p:spPr>
        <p:txBody>
          <a:bodyPr>
            <a:noAutofit/>
          </a:bodyPr>
          <a:lstStyle/>
          <a:p>
            <a:pPr lvl="0" algn="ctr">
              <a:lnSpc>
                <a:spcPct val="100000"/>
              </a:lnSpc>
              <a:spcBef>
                <a:spcPts val="0"/>
              </a:spcBef>
            </a:pPr>
            <a:r>
              <a:rPr lang="ru-RU" sz="4000" b="1" dirty="0" smtClean="0">
                <a:ln w="12700">
                  <a:solidFill>
                    <a:srgbClr val="4472C4"/>
                  </a:solidFill>
                  <a:prstDash val="solid"/>
                </a:ln>
                <a:pattFill prst="ltDnDiag">
                  <a:fgClr>
                    <a:srgbClr val="4472C4">
                      <a:lumMod val="60000"/>
                      <a:lumOff val="40000"/>
                    </a:srgbClr>
                  </a:fgClr>
                  <a:bgClr>
                    <a:prstClr val="white"/>
                  </a:bgClr>
                </a:patt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>ДИДАКТИЧЕСКИЕ И РАЗВИВАЮЩИЕ ИГРЫ</a:t>
            </a:r>
            <a:r>
              <a:rPr lang="ru-RU" sz="4000" b="1" dirty="0">
                <a:ln w="12700">
                  <a:solidFill>
                    <a:srgbClr val="4472C4"/>
                  </a:solidFill>
                  <a:prstDash val="solid"/>
                </a:ln>
                <a:pattFill prst="ltDnDiag">
                  <a:fgClr>
                    <a:srgbClr val="4472C4">
                      <a:lumMod val="60000"/>
                      <a:lumOff val="40000"/>
                    </a:srgbClr>
                  </a:fgClr>
                  <a:bgClr>
                    <a:prstClr val="white"/>
                  </a:bgClr>
                </a:patt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  <a:t/>
            </a:r>
            <a:br>
              <a:rPr lang="ru-RU" sz="4000" b="1" dirty="0">
                <a:ln w="12700">
                  <a:solidFill>
                    <a:srgbClr val="4472C4"/>
                  </a:solidFill>
                  <a:prstDash val="solid"/>
                </a:ln>
                <a:pattFill prst="ltDnDiag">
                  <a:fgClr>
                    <a:srgbClr val="4472C4">
                      <a:lumMod val="60000"/>
                      <a:lumOff val="40000"/>
                    </a:srgbClr>
                  </a:fgClr>
                  <a:bgClr>
                    <a:prstClr val="white"/>
                  </a:bgClr>
                </a:pattFill>
                <a:latin typeface="Times New Roman" panose="02020603050405020304" pitchFamily="18" charset="0"/>
                <a:ea typeface="+mn-ea"/>
                <a:cs typeface="Times New Roman" panose="02020603050405020304" pitchFamily="18" charset="0"/>
              </a:rPr>
            </a:br>
            <a:endParaRPr lang="ru-RU" sz="4000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4005" y="1661810"/>
            <a:ext cx="4050230" cy="320857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78121" y="1585817"/>
            <a:ext cx="2552300" cy="3403067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772553" y="3429000"/>
            <a:ext cx="2500962" cy="3093835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2836417" y="4770748"/>
            <a:ext cx="2735364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«МОЗАЙКА»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22860" y="6282147"/>
            <a:ext cx="5451685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Д.И. «СОБЕРИ КАРТИНКУ»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072743" y="4770748"/>
            <a:ext cx="432002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КОНСТРУИРОВАНИЕ </a:t>
            </a:r>
          </a:p>
          <a:p>
            <a:pPr algn="ctr"/>
            <a:r>
              <a:rPr lang="ru-RU" sz="36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«БАШНЯ»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 rotWithShape="1"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27255" y="4146970"/>
            <a:ext cx="2179805" cy="2711030"/>
          </a:xfrm>
          <a:prstGeom prst="rect">
            <a:avLst/>
          </a:prstGeom>
        </p:spPr>
      </p:pic>
      <p:sp>
        <p:nvSpPr>
          <p:cNvPr id="14" name="Прямоугольник 13"/>
          <p:cNvSpPr/>
          <p:nvPr/>
        </p:nvSpPr>
        <p:spPr>
          <a:xfrm rot="16200000">
            <a:off x="1245856" y="5271652"/>
            <a:ext cx="2542171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РОЛЕВАЯ ИГРА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l="-1102"/>
          <a:stretch/>
        </p:blipFill>
        <p:spPr>
          <a:xfrm>
            <a:off x="7048702" y="1226838"/>
            <a:ext cx="1954710" cy="23728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78826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46509" y="2470958"/>
            <a:ext cx="2483318" cy="4021282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653677" y="164832"/>
            <a:ext cx="3252734" cy="537929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959565" y="923520"/>
            <a:ext cx="2800833" cy="4932068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67766" y="1564360"/>
            <a:ext cx="3070578" cy="4427480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46509" y="225798"/>
            <a:ext cx="7022756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2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МЕЛКОЙ МОТОРИКИ </a:t>
            </a:r>
          </a:p>
          <a:p>
            <a:pPr algn="ctr"/>
            <a:r>
              <a:rPr lang="ru-RU" sz="32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РУК И РЕЧЕВОГО ДЫХАНИЯ</a:t>
            </a:r>
            <a:endParaRPr lang="ru-RU" sz="32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114140" y="6492240"/>
            <a:ext cx="3176896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Пальчиковая гимнастика</a:t>
            </a:r>
            <a:endParaRPr lang="ru-RU" sz="2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223933" y="5768159"/>
            <a:ext cx="2350580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«ХОБОТОК»</a:t>
            </a:r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074943" y="5984161"/>
            <a:ext cx="2903873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«СДУЙ БАБОЧКУ </a:t>
            </a:r>
          </a:p>
          <a:p>
            <a:pPr algn="ctr"/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С ЛИСТОЧКА»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9150612" y="5752183"/>
            <a:ext cx="2651175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«СВИСТУЛЬКА»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01106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735" y="2055813"/>
            <a:ext cx="3542472" cy="4325732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586370" y="1382575"/>
            <a:ext cx="4278795" cy="386528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795591" y="2342495"/>
            <a:ext cx="4465983" cy="3349487"/>
          </a:xfrm>
          <a:prstGeom prst="rect">
            <a:avLst/>
          </a:prstGeom>
        </p:spPr>
      </p:pic>
      <p:sp>
        <p:nvSpPr>
          <p:cNvPr id="9" name="Прямоугольник 8"/>
          <p:cNvSpPr/>
          <p:nvPr/>
        </p:nvSpPr>
        <p:spPr>
          <a:xfrm>
            <a:off x="0" y="6265311"/>
            <a:ext cx="4082528" cy="64633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РВАНЫЕ БУМАЖКИ</a:t>
            </a:r>
            <a:endParaRPr lang="ru-RU" sz="3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375065" y="5351503"/>
            <a:ext cx="275524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РИСОВАНИЕ 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«ОДУВАНЧИКИ»</a:t>
            </a:r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820169" y="5812983"/>
            <a:ext cx="405239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ЛЕПКА </a:t>
            </a:r>
          </a:p>
          <a:p>
            <a:pPr algn="ctr"/>
            <a:r>
              <a:rPr lang="ru-RU" sz="28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«ЯБЛОЧКИ ДЛЯ ЁЖИКА»</a:t>
            </a:r>
            <a:endParaRPr lang="ru-RU" sz="28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527912" y="454913"/>
            <a:ext cx="9851800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latin typeface="Times New Roman" panose="02020603050405020304" pitchFamily="18" charset="0"/>
                <a:cs typeface="Times New Roman" panose="02020603050405020304" pitchFamily="18" charset="0"/>
              </a:rPr>
              <a:t>ИЗОБРАЗИТЕЛЬНАЯ ДЕЯТЕЛЬНОСТЬ</a:t>
            </a:r>
            <a:endParaRPr lang="ru-RU" sz="40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9721874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5222" y="2560320"/>
            <a:ext cx="5425440" cy="369128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3732" y="365125"/>
            <a:ext cx="5251851" cy="4005062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015533" y="2326838"/>
            <a:ext cx="3345207" cy="4293657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-9020" y="630489"/>
            <a:ext cx="6373925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Интегрированное занятие </a:t>
            </a:r>
          </a:p>
          <a:p>
            <a:pPr algn="ctr"/>
            <a:r>
              <a:rPr lang="ru-RU" sz="4000" b="1" cap="none" spc="0" dirty="0" smtClean="0">
                <a:ln w="12700">
                  <a:solidFill>
                    <a:schemeClr val="accent1"/>
                  </a:solidFill>
                  <a:prstDash val="solid"/>
                </a:ln>
                <a:pattFill prst="pct50">
                  <a:fgClr>
                    <a:schemeClr val="accent1"/>
                  </a:fgClr>
                  <a:bgClr>
                    <a:schemeClr val="accent1">
                      <a:lumMod val="20000"/>
                      <a:lumOff val="80000"/>
                    </a:schemeClr>
                  </a:bgClr>
                </a:pattFill>
                <a:effectLst>
                  <a:outerShdw dist="38100" dir="2640000" algn="bl" rotWithShape="0">
                    <a:schemeClr val="accent1"/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по ПДД</a:t>
            </a:r>
            <a:endParaRPr lang="ru-RU" sz="4000" b="1" cap="none" spc="0" dirty="0">
              <a:ln w="12700">
                <a:solidFill>
                  <a:schemeClr val="accent1"/>
                </a:solidFill>
                <a:prstDash val="solid"/>
              </a:ln>
              <a:pattFill prst="pct50">
                <a:fgClr>
                  <a:schemeClr val="accent1"/>
                </a:fgClr>
                <a:bgClr>
                  <a:schemeClr val="accent1">
                    <a:lumMod val="20000"/>
                    <a:lumOff val="80000"/>
                  </a:schemeClr>
                </a:bgClr>
              </a:pattFill>
              <a:effectLst>
                <a:outerShdw dist="38100" dir="2640000" algn="bl" rotWithShape="0">
                  <a:schemeClr val="accent1"/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977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-6977"/>
            <a:ext cx="12192000" cy="6776185"/>
          </a:xfrm>
        </p:spPr>
      </p:pic>
      <p:pic>
        <p:nvPicPr>
          <p:cNvPr id="17" name="Рисунок 16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4467" y="1938968"/>
            <a:ext cx="2923376" cy="160742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47741" y="51846"/>
            <a:ext cx="3133023" cy="4177364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53503" y="471801"/>
            <a:ext cx="3292965" cy="2469724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70844" y="3361839"/>
            <a:ext cx="3878983" cy="2909237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1295" y="448076"/>
            <a:ext cx="2411605" cy="3215473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89650" y="3942389"/>
            <a:ext cx="3215686" cy="195789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889029" y="4532229"/>
            <a:ext cx="4106779" cy="2021305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463575" y="2445650"/>
            <a:ext cx="342042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ЛЕПБУК </a:t>
            </a:r>
          </a:p>
          <a:p>
            <a:pPr algn="ctr"/>
            <a:r>
              <a:rPr lang="ru-RU" sz="1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«ПОЖАРНАЯ БЕЗОПАСНОСТЬ»</a:t>
            </a:r>
            <a:endParaRPr lang="ru-RU" sz="1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-59608" y="5964597"/>
            <a:ext cx="3777060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ДИДАКТИЧЕСКИЙ УГОЛОК</a:t>
            </a:r>
            <a:endParaRPr lang="ru-RU" sz="2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 rot="16200000">
            <a:off x="2747032" y="4875900"/>
            <a:ext cx="225196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ПДД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 rot="16200000">
            <a:off x="4085187" y="1784699"/>
            <a:ext cx="3921906" cy="338554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16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ЭКСПЕРЕМЕНТИРОВАНИЯ</a:t>
            </a:r>
            <a:endParaRPr lang="ru-RU" sz="16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 rot="20830456">
            <a:off x="7574887" y="4443870"/>
            <a:ext cx="4269823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УГОЛОК ДЛЯ РОДИТЕЛЕЙ</a:t>
            </a:r>
            <a:endParaRPr lang="ru-RU" sz="24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9057376" y="3619573"/>
            <a:ext cx="3106171" cy="4001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УКРАШЕНИЕ ГРУППЫ</a:t>
            </a:r>
            <a:endParaRPr lang="ru-RU" sz="2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369557" y="1217651"/>
            <a:ext cx="225414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Мини-музей </a:t>
            </a:r>
          </a:p>
          <a:p>
            <a:pPr algn="ctr"/>
            <a:r>
              <a:rPr lang="ru-RU" sz="2000" b="1" cap="none" spc="0" dirty="0" smtClean="0">
                <a:ln w="9525">
                  <a:solidFill>
                    <a:schemeClr val="bg1"/>
                  </a:solidFill>
                  <a:prstDash val="solid"/>
                </a:ln>
                <a:solidFill>
                  <a:schemeClr val="accent5"/>
                </a:solidFill>
                <a:effectLst>
                  <a:outerShdw blurRad="12700" dist="38100" dir="2700000" algn="tl" rotWithShape="0">
                    <a:schemeClr val="accent5">
                      <a:lumMod val="60000"/>
                      <a:lumOff val="40000"/>
                    </a:schemeClr>
                  </a:outerShdw>
                </a:effectLst>
              </a:rPr>
              <a:t>«Эра динозавров»</a:t>
            </a:r>
            <a:endParaRPr lang="ru-RU" sz="2000" b="1" cap="none" spc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95700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939815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982"/>
          <a:stretch/>
        </p:blipFill>
        <p:spPr>
          <a:xfrm>
            <a:off x="558265" y="365125"/>
            <a:ext cx="5178392" cy="4048211"/>
          </a:xfrm>
          <a:prstGeom prst="wedgeRectCallout">
            <a:avLst>
              <a:gd name="adj1" fmla="val -5259"/>
              <a:gd name="adj2" fmla="val 72104"/>
            </a:avLst>
          </a:prstGeom>
        </p:spPr>
      </p:pic>
      <p:sp>
        <p:nvSpPr>
          <p:cNvPr id="6" name="Прямоугольник 5"/>
          <p:cNvSpPr/>
          <p:nvPr/>
        </p:nvSpPr>
        <p:spPr>
          <a:xfrm>
            <a:off x="2033770" y="5167465"/>
            <a:ext cx="10158230" cy="101566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2700">
                  <a:solidFill>
                    <a:schemeClr val="accent5"/>
                  </a:solidFill>
                  <a:prstDash val="solid"/>
                </a:ln>
                <a:pattFill prst="ltDnDiag">
                  <a:fgClr>
                    <a:schemeClr val="accent5">
                      <a:lumMod val="60000"/>
                      <a:lumOff val="40000"/>
                    </a:schemeClr>
                  </a:fgClr>
                  <a:bgClr>
                    <a:schemeClr val="bg1"/>
                  </a:bgClr>
                </a:patt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СПАСИБО ЗА ВНИМАНИЕ</a:t>
            </a:r>
            <a:endParaRPr lang="ru-RU" sz="6000" b="1" cap="none" spc="0" dirty="0">
              <a:ln w="12700">
                <a:solidFill>
                  <a:schemeClr val="accent5"/>
                </a:solidFill>
                <a:prstDash val="solid"/>
              </a:ln>
              <a:pattFill prst="ltDnDiag">
                <a:fgClr>
                  <a:schemeClr val="accent5">
                    <a:lumMod val="60000"/>
                    <a:lumOff val="40000"/>
                  </a:schemeClr>
                </a:fgClr>
                <a:bgClr>
                  <a:schemeClr val="bg1"/>
                </a:bgClr>
              </a:pattFill>
              <a:effectLst/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4386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130</TotalTime>
  <Words>124</Words>
  <Application>Microsoft Office PowerPoint</Application>
  <PresentationFormat>Широкоэкранный</PresentationFormat>
  <Paragraphs>44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Презентация PowerPoint</vt:lpstr>
      <vt:lpstr>ОЗДОРОВЛЕНИЕ</vt:lpstr>
      <vt:lpstr>ДИДАКТИЧЕСКИЕ И РАЗВИВАЮЩИЕ ИГРЫ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Александр Горн</dc:creator>
  <cp:lastModifiedBy>Александр Горн</cp:lastModifiedBy>
  <cp:revision>13</cp:revision>
  <dcterms:created xsi:type="dcterms:W3CDTF">2020-09-05T12:27:44Z</dcterms:created>
  <dcterms:modified xsi:type="dcterms:W3CDTF">2020-09-10T16:19:20Z</dcterms:modified>
</cp:coreProperties>
</file>