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307" r:id="rId2"/>
    <p:sldId id="265" r:id="rId3"/>
    <p:sldId id="276" r:id="rId4"/>
    <p:sldId id="303" r:id="rId5"/>
    <p:sldId id="304" r:id="rId6"/>
    <p:sldId id="305" r:id="rId7"/>
    <p:sldId id="306" r:id="rId8"/>
    <p:sldId id="302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0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000263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 Логопедические игры на бумаге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357454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</a:t>
            </a:r>
          </a:p>
          <a:p>
            <a:pPr algn="l"/>
            <a:r>
              <a:rPr lang="ru-RU" sz="2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МБОУ «СОШ №19»</a:t>
            </a:r>
          </a:p>
          <a:p>
            <a:pPr algn="l"/>
            <a:r>
              <a:rPr lang="ru-RU" sz="2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г. </a:t>
            </a:r>
            <a:r>
              <a:rPr lang="ru-RU" sz="2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Чебоксары</a:t>
            </a:r>
            <a:endParaRPr lang="ru-RU" sz="2400" b="1" i="1" dirty="0" smtClean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i="1" dirty="0" err="1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Ижденева</a:t>
            </a:r>
            <a:r>
              <a:rPr lang="ru-RU" sz="2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Анастасия Вадимовна</a:t>
            </a:r>
            <a:endParaRPr lang="ru-RU" sz="2400" i="1" dirty="0">
              <a:solidFill>
                <a:srgbClr val="8A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«Каркас»</a:t>
            </a:r>
            <a:endParaRPr lang="ru-RU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19675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Придумайте, сколькими способами можно  было бы прочитать слово 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, если бы в русском языке писали только согласные.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0190" y="2285992"/>
            <a:ext cx="4323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Бор, бур, бар, убор, буря, бра, Боря, бюро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«Наборщик»</a:t>
            </a:r>
            <a:endParaRPr lang="ru-RU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21442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Выбираем длинное слово и из его букв составляем как можно больше новых слов.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857364"/>
            <a:ext cx="7246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Ромашка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Ком, рак, мак, кора, арка, рама, комар, рамка, кошмар.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4" name="Содержимое 3" descr="DBpZJkkc460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285861"/>
            <a:ext cx="6786610" cy="30718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«Имя-город-растение»</a:t>
            </a:r>
            <a:endParaRPr lang="ru-RU" dirty="0"/>
          </a:p>
        </p:txBody>
      </p:sp>
      <p:pic>
        <p:nvPicPr>
          <p:cNvPr id="4" name="Содержимое 3" descr="Vx44H34yK7E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050" y="1285861"/>
            <a:ext cx="6819900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«Муха-слон»</a:t>
            </a:r>
            <a:endParaRPr lang="ru-RU" dirty="0"/>
          </a:p>
        </p:txBody>
      </p:sp>
      <p:pic>
        <p:nvPicPr>
          <p:cNvPr id="6" name="Содержимое 5" descr="aaZPE2BJd2o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285861"/>
            <a:ext cx="6538938" cy="2857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«Диагональ»</a:t>
            </a:r>
            <a:endParaRPr lang="ru-RU" dirty="0"/>
          </a:p>
        </p:txBody>
      </p:sp>
      <p:pic>
        <p:nvPicPr>
          <p:cNvPr id="4" name="Содержимое 3" descr="o0uF8nUVOl8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650" y="1285861"/>
            <a:ext cx="6362700" cy="2857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914400" y="2348880"/>
            <a:ext cx="8229600" cy="1794500"/>
          </a:xfrm>
        </p:spPr>
        <p:txBody>
          <a:bodyPr/>
          <a:lstStyle/>
          <a:p>
            <a:r>
              <a:rPr lang="ru-RU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br>
              <a:rPr lang="ru-RU" sz="48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97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Calibri</vt:lpstr>
      <vt:lpstr>1_Тема Office</vt:lpstr>
      <vt:lpstr>  Логопедические игры на бумаге</vt:lpstr>
      <vt:lpstr>«Каркас»</vt:lpstr>
      <vt:lpstr>«Наборщик»</vt:lpstr>
      <vt:lpstr>«Балда»</vt:lpstr>
      <vt:lpstr>«Имя-город-растение»</vt:lpstr>
      <vt:lpstr>«Муха-слон»</vt:lpstr>
      <vt:lpstr>«Диагональ»</vt:lpstr>
      <vt:lpstr>   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Настя</cp:lastModifiedBy>
  <cp:revision>104</cp:revision>
  <dcterms:created xsi:type="dcterms:W3CDTF">2014-07-06T18:18:01Z</dcterms:created>
  <dcterms:modified xsi:type="dcterms:W3CDTF">2020-06-18T13:52:14Z</dcterms:modified>
</cp:coreProperties>
</file>