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М. Ю. Лермонтов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Сказка «</a:t>
            </a:r>
            <a:r>
              <a:rPr lang="ru-RU" dirty="0" err="1" smtClean="0"/>
              <a:t>Ашик-Кериб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2133599"/>
            <a:ext cx="2862361" cy="3464299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Впервые опубликовано в литературном сборнике «Вчера и сегодня» .</a:t>
            </a:r>
          </a:p>
          <a:p>
            <a:r>
              <a:rPr lang="ru-RU" dirty="0" smtClean="0"/>
              <a:t>Датируется 1837 годом — датой первой ссылки Лермонтова на Кавказ. В это время он усиленно интересуется местным фольклором и даже начинает изучать татарский язык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228600"/>
            <a:ext cx="4038600" cy="58975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Точно не установлено, на каком языке была рассказана сказка и кем сделан перевод, который и был записан Лермонтовым. В конце 80-х годов очень близкий вариант с таким же заглавием был записан азербайджанским собирателем </a:t>
            </a:r>
            <a:r>
              <a:rPr lang="ru-RU" dirty="0" err="1" smtClean="0"/>
              <a:t>Махмудбековым</a:t>
            </a:r>
            <a:r>
              <a:rPr lang="ru-RU" dirty="0" smtClean="0"/>
              <a:t> в с. </a:t>
            </a:r>
            <a:r>
              <a:rPr lang="ru-RU" dirty="0" err="1" smtClean="0"/>
              <a:t>Тирджан</a:t>
            </a:r>
            <a:r>
              <a:rPr lang="ru-RU" dirty="0" smtClean="0"/>
              <a:t>, Шемахинского уезда, со слов ашуга </a:t>
            </a:r>
            <a:r>
              <a:rPr lang="ru-RU" dirty="0" err="1" smtClean="0"/>
              <a:t>Оруджа</a:t>
            </a:r>
            <a:r>
              <a:rPr lang="ru-RU" dirty="0" smtClean="0"/>
              <a:t>  </a:t>
            </a:r>
          </a:p>
          <a:p>
            <a:endParaRPr lang="ru-RU" dirty="0"/>
          </a:p>
        </p:txBody>
      </p:sp>
      <p:pic>
        <p:nvPicPr>
          <p:cNvPr id="9" name="Содержимое 8" descr="3bbea59c1e0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17720" y="2701893"/>
            <a:ext cx="2956560" cy="23225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304800"/>
            <a:ext cx="3810000" cy="65532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Сказки об </a:t>
            </a:r>
            <a:r>
              <a:rPr lang="ru-RU" dirty="0" err="1" smtClean="0"/>
              <a:t>Ашик-Керибе</a:t>
            </a:r>
            <a:r>
              <a:rPr lang="ru-RU" dirty="0" smtClean="0"/>
              <a:t> очень популярны у тюркских народов  и распеваются певцами в кофейнях </a:t>
            </a:r>
            <a:r>
              <a:rPr lang="ru-RU" dirty="0" err="1" smtClean="0"/>
              <a:t>Румелии</a:t>
            </a:r>
            <a:r>
              <a:rPr lang="ru-RU" dirty="0" smtClean="0"/>
              <a:t> и Анатолии .</a:t>
            </a:r>
          </a:p>
          <a:p>
            <a:r>
              <a:rPr lang="en-US" dirty="0" smtClean="0"/>
              <a:t>C</a:t>
            </a:r>
            <a:r>
              <a:rPr lang="ru-RU" dirty="0" err="1" smtClean="0"/>
              <a:t>уществует</a:t>
            </a:r>
            <a:r>
              <a:rPr lang="ru-RU" dirty="0" smtClean="0"/>
              <a:t> печатное издание, вышедшее в Константинополе в 1881 году и озаглавленное «Повесть </a:t>
            </a:r>
            <a:r>
              <a:rPr lang="ru-RU" dirty="0" err="1" smtClean="0"/>
              <a:t>Ашик-Гариба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. Однако </a:t>
            </a:r>
            <a:r>
              <a:rPr lang="ru-RU" dirty="0" err="1" smtClean="0"/>
              <a:t>Лермонтовская</a:t>
            </a:r>
            <a:r>
              <a:rPr lang="ru-RU" dirty="0" smtClean="0"/>
              <a:t> запись ни по сюжету, ни по именам персонажей  не совпадает с названной повестью. В </a:t>
            </a:r>
            <a:r>
              <a:rPr lang="ru-RU" dirty="0" err="1" smtClean="0"/>
              <a:t>лермонтовской</a:t>
            </a:r>
            <a:r>
              <a:rPr lang="ru-RU" dirty="0" smtClean="0"/>
              <a:t> записи имеются некоторые турецкие элементы </a:t>
            </a:r>
            <a:r>
              <a:rPr lang="ru-RU" dirty="0" err="1" smtClean="0"/>
              <a:t>Магуль-Мегери</a:t>
            </a:r>
            <a:r>
              <a:rPr lang="ru-RU" dirty="0" smtClean="0"/>
              <a:t> — дочь турецкого купца </a:t>
            </a:r>
            <a:r>
              <a:rPr lang="ru-RU" dirty="0" err="1" smtClean="0"/>
              <a:t>Аяк-Аги</a:t>
            </a:r>
            <a:r>
              <a:rPr lang="ru-RU" dirty="0" smtClean="0"/>
              <a:t>; турецкого происхождения слово «</a:t>
            </a:r>
            <a:r>
              <a:rPr lang="ru-RU" dirty="0" err="1" smtClean="0"/>
              <a:t>чауш</a:t>
            </a:r>
            <a:r>
              <a:rPr lang="ru-RU" dirty="0" smtClean="0"/>
              <a:t>»—«сержант, унтер-офицер», «сторож»; </a:t>
            </a:r>
            <a:endParaRPr lang="ru-RU" dirty="0"/>
          </a:p>
        </p:txBody>
      </p:sp>
      <p:pic>
        <p:nvPicPr>
          <p:cNvPr id="9" name="Содержимое 8" descr="Ashik-Kerib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28601"/>
            <a:ext cx="4495800" cy="44195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yyy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1" y="1219200"/>
            <a:ext cx="4495800" cy="5053478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 smtClean="0"/>
              <a:t>Ашик</a:t>
            </a:r>
            <a:r>
              <a:rPr lang="ru-RU" dirty="0" smtClean="0"/>
              <a:t> — в первоначальной форме по-арабски означает «влюбленный», а у турок, армян и азербайджанцев — трубадур, лирический певец, позже — вообще «народный певец»; </a:t>
            </a:r>
          </a:p>
          <a:p>
            <a:r>
              <a:rPr lang="ru-RU" dirty="0" err="1" smtClean="0"/>
              <a:t>Кериб</a:t>
            </a:r>
            <a:r>
              <a:rPr lang="ru-RU" dirty="0" smtClean="0"/>
              <a:t> (по-турецки было бы </a:t>
            </a:r>
            <a:r>
              <a:rPr lang="ru-RU" dirty="0" err="1" smtClean="0"/>
              <a:t>гариб</a:t>
            </a:r>
            <a:r>
              <a:rPr lang="ru-RU" dirty="0" smtClean="0"/>
              <a:t>) — чужеземец, скиталец, бедняк.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автографе Лермонтов в ряде мест именует своего героя </a:t>
            </a:r>
            <a:r>
              <a:rPr lang="ru-RU" dirty="0" err="1" smtClean="0"/>
              <a:t>Ашик-Керимом</a:t>
            </a:r>
            <a:r>
              <a:rPr lang="ru-RU" dirty="0" smtClean="0"/>
              <a:t>. Это не случайная описка. В Закавказье и Средней Азии существует народная повесть, герой которой именуется </a:t>
            </a:r>
            <a:r>
              <a:rPr lang="ru-RU" dirty="0" err="1" smtClean="0"/>
              <a:t>Ашик-Керимом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Содержимое 5" descr="1896_origina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16948" y="1600200"/>
            <a:ext cx="355810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Л</a:t>
            </a:r>
            <a:r>
              <a:rPr lang="ru-RU" smtClean="0"/>
              <a:t>ермонтовский</a:t>
            </a:r>
            <a:r>
              <a:rPr lang="ru-RU" dirty="0" smtClean="0"/>
              <a:t> «</a:t>
            </a:r>
            <a:r>
              <a:rPr lang="ru-RU" dirty="0" err="1" smtClean="0"/>
              <a:t>Ашик-Кериб</a:t>
            </a:r>
            <a:r>
              <a:rPr lang="ru-RU" dirty="0" smtClean="0"/>
              <a:t>» является местной народной сказкой, в записи которой Лермонтов сумел не только совершенно точно передать сюжет, но сохранил и многие разговорные ее особенности</a:t>
            </a:r>
            <a:endParaRPr lang="ru-RU" dirty="0"/>
          </a:p>
        </p:txBody>
      </p:sp>
      <p:pic>
        <p:nvPicPr>
          <p:cNvPr id="6" name="Содержимое 5" descr="502a7d6b55011accbabbef562c9188a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67200" y="2156301"/>
            <a:ext cx="3657600" cy="34137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Словарная работа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Витязь Туркестана – отважный доблестный воин</a:t>
            </a:r>
          </a:p>
          <a:p>
            <a:r>
              <a:rPr lang="ru-RU" dirty="0" smtClean="0"/>
              <a:t>Посох – длинная и толстая палка с заостренным опорным концом</a:t>
            </a:r>
          </a:p>
          <a:p>
            <a:r>
              <a:rPr lang="ru-RU" dirty="0" smtClean="0"/>
              <a:t>Паша – в старой Турции титул высших сановников и генералов</a:t>
            </a:r>
          </a:p>
          <a:p>
            <a:r>
              <a:rPr lang="ru-RU" dirty="0" smtClean="0"/>
              <a:t>Намаз – ежедневная пятикратная молитва у мусульман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0969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 слова, которые  помогут охарактеризовать главных героев.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Храбрый, трусливый, скромный, вежливый, добрый ласковый, отважный, мужественный, сильный, смелый, молчаливый, впечатлительный, простой, веселый, черствый, жадный, обидчивый, грубый, верный</a:t>
            </a:r>
            <a:r>
              <a:rPr lang="ru-RU" smtClean="0"/>
              <a:t>, терпеливый.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19</TotalTime>
  <Words>357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М. Ю. Лермонтов</vt:lpstr>
      <vt:lpstr>Слайд 2</vt:lpstr>
      <vt:lpstr>Слайд 3</vt:lpstr>
      <vt:lpstr>Слайд 4</vt:lpstr>
      <vt:lpstr>Слайд 5</vt:lpstr>
      <vt:lpstr>Слайд 6</vt:lpstr>
      <vt:lpstr>Слайд 7</vt:lpstr>
      <vt:lpstr>Словарная работа</vt:lpstr>
      <vt:lpstr>Выбери слова, которые  помогут охарактеризовать главных героев.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 Ю. Лермонтов</dc:title>
  <dc:creator>Vera</dc:creator>
  <cp:lastModifiedBy>Учителя</cp:lastModifiedBy>
  <cp:revision>6</cp:revision>
  <dcterms:created xsi:type="dcterms:W3CDTF">2011-10-11T20:21:23Z</dcterms:created>
  <dcterms:modified xsi:type="dcterms:W3CDTF">2013-02-06T11:46:53Z</dcterms:modified>
</cp:coreProperties>
</file>