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3E97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7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5E9D673-6C18-49B2-A09B-5AEA881C0C4E}" type="doc">
      <dgm:prSet loTypeId="urn:microsoft.com/office/officeart/2005/8/layout/vList3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83A1FB16-24B2-47EE-8360-E361B1449AC2}">
      <dgm:prSet phldrT="[Текст]"/>
      <dgm:spPr/>
      <dgm:t>
        <a:bodyPr/>
        <a:lstStyle/>
        <a:p>
          <a:endParaRPr lang="ru-RU" b="1" dirty="0">
            <a:solidFill>
              <a:schemeClr val="bg1"/>
            </a:solidFill>
          </a:endParaRPr>
        </a:p>
      </dgm:t>
    </dgm:pt>
    <dgm:pt modelId="{D6A93799-0A07-4EB5-921E-72F2A30D7806}" type="sibTrans" cxnId="{E74F838A-8F5D-4310-B37B-039ADACF1611}">
      <dgm:prSet/>
      <dgm:spPr/>
      <dgm:t>
        <a:bodyPr/>
        <a:lstStyle/>
        <a:p>
          <a:endParaRPr lang="ru-RU"/>
        </a:p>
      </dgm:t>
    </dgm:pt>
    <dgm:pt modelId="{AEE47A1A-B864-4664-88F5-B155B119BF4C}" type="parTrans" cxnId="{E74F838A-8F5D-4310-B37B-039ADACF1611}">
      <dgm:prSet/>
      <dgm:spPr/>
      <dgm:t>
        <a:bodyPr/>
        <a:lstStyle/>
        <a:p>
          <a:endParaRPr lang="ru-RU"/>
        </a:p>
      </dgm:t>
    </dgm:pt>
    <dgm:pt modelId="{1921DB5B-1937-473D-ABB9-B5B0BC5ECCA3}" type="pres">
      <dgm:prSet presAssocID="{F5E9D673-6C18-49B2-A09B-5AEA881C0C4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3C86F4-6697-4524-BC63-BDFBC611D9D1}" type="pres">
      <dgm:prSet presAssocID="{83A1FB16-24B2-47EE-8360-E361B1449AC2}" presName="composite" presStyleCnt="0"/>
      <dgm:spPr/>
    </dgm:pt>
    <dgm:pt modelId="{EB81A142-F22D-4796-9874-439F72B85CF2}" type="pres">
      <dgm:prSet presAssocID="{83A1FB16-24B2-47EE-8360-E361B1449AC2}" presName="imgShp" presStyleLbl="fgImgPlace1" presStyleIdx="0" presStyleCnt="1" custScaleX="123114" custLinFactNeighborX="-8053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CC233D6E-78A5-427F-9F03-1391F2C82BA4}" type="pres">
      <dgm:prSet presAssocID="{83A1FB16-24B2-47EE-8360-E361B1449AC2}" presName="txShp" presStyleLbl="node1" presStyleIdx="0" presStyleCnt="1" custScaleX="145373" custLinFactNeighborX="7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4F838A-8F5D-4310-B37B-039ADACF1611}" srcId="{F5E9D673-6C18-49B2-A09B-5AEA881C0C4E}" destId="{83A1FB16-24B2-47EE-8360-E361B1449AC2}" srcOrd="0" destOrd="0" parTransId="{AEE47A1A-B864-4664-88F5-B155B119BF4C}" sibTransId="{D6A93799-0A07-4EB5-921E-72F2A30D7806}"/>
    <dgm:cxn modelId="{D726516B-155B-49A6-8233-80AAA03A228B}" type="presOf" srcId="{83A1FB16-24B2-47EE-8360-E361B1449AC2}" destId="{CC233D6E-78A5-427F-9F03-1391F2C82BA4}" srcOrd="0" destOrd="0" presId="urn:microsoft.com/office/officeart/2005/8/layout/vList3"/>
    <dgm:cxn modelId="{3F41664A-6A94-4BC8-9679-1B182239728D}" type="presOf" srcId="{F5E9D673-6C18-49B2-A09B-5AEA881C0C4E}" destId="{1921DB5B-1937-473D-ABB9-B5B0BC5ECCA3}" srcOrd="0" destOrd="0" presId="urn:microsoft.com/office/officeart/2005/8/layout/vList3"/>
    <dgm:cxn modelId="{19B3780E-E75C-4EF9-BFE1-63C6E72D8CB8}" type="presParOf" srcId="{1921DB5B-1937-473D-ABB9-B5B0BC5ECCA3}" destId="{A33C86F4-6697-4524-BC63-BDFBC611D9D1}" srcOrd="0" destOrd="0" presId="urn:microsoft.com/office/officeart/2005/8/layout/vList3"/>
    <dgm:cxn modelId="{66E675B0-3C4A-4467-89EE-F5303280A5F7}" type="presParOf" srcId="{A33C86F4-6697-4524-BC63-BDFBC611D9D1}" destId="{EB81A142-F22D-4796-9874-439F72B85CF2}" srcOrd="0" destOrd="0" presId="urn:microsoft.com/office/officeart/2005/8/layout/vList3"/>
    <dgm:cxn modelId="{52C5461D-A5B2-44BE-9215-FDF7A2B44B05}" type="presParOf" srcId="{A33C86F4-6697-4524-BC63-BDFBC611D9D1}" destId="{CC233D6E-78A5-427F-9F03-1391F2C82BA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5E9D673-6C18-49B2-A09B-5AEA881C0C4E}" type="doc">
      <dgm:prSet loTypeId="urn:microsoft.com/office/officeart/2005/8/layout/vList3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83A1FB16-24B2-47EE-8360-E361B1449AC2}">
      <dgm:prSet phldrT="[Текст]"/>
      <dgm:spPr/>
      <dgm:t>
        <a:bodyPr/>
        <a:lstStyle/>
        <a:p>
          <a:endParaRPr lang="ru-RU" b="1" dirty="0">
            <a:solidFill>
              <a:schemeClr val="bg1"/>
            </a:solidFill>
          </a:endParaRPr>
        </a:p>
      </dgm:t>
    </dgm:pt>
    <dgm:pt modelId="{D6A93799-0A07-4EB5-921E-72F2A30D7806}" type="sibTrans" cxnId="{E74F838A-8F5D-4310-B37B-039ADACF1611}">
      <dgm:prSet/>
      <dgm:spPr/>
      <dgm:t>
        <a:bodyPr/>
        <a:lstStyle/>
        <a:p>
          <a:endParaRPr lang="ru-RU"/>
        </a:p>
      </dgm:t>
    </dgm:pt>
    <dgm:pt modelId="{AEE47A1A-B864-4664-88F5-B155B119BF4C}" type="parTrans" cxnId="{E74F838A-8F5D-4310-B37B-039ADACF1611}">
      <dgm:prSet/>
      <dgm:spPr/>
      <dgm:t>
        <a:bodyPr/>
        <a:lstStyle/>
        <a:p>
          <a:endParaRPr lang="ru-RU"/>
        </a:p>
      </dgm:t>
    </dgm:pt>
    <dgm:pt modelId="{1921DB5B-1937-473D-ABB9-B5B0BC5ECCA3}" type="pres">
      <dgm:prSet presAssocID="{F5E9D673-6C18-49B2-A09B-5AEA881C0C4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3C86F4-6697-4524-BC63-BDFBC611D9D1}" type="pres">
      <dgm:prSet presAssocID="{83A1FB16-24B2-47EE-8360-E361B1449AC2}" presName="composite" presStyleCnt="0"/>
      <dgm:spPr/>
    </dgm:pt>
    <dgm:pt modelId="{EB81A142-F22D-4796-9874-439F72B85CF2}" type="pres">
      <dgm:prSet presAssocID="{83A1FB16-24B2-47EE-8360-E361B1449AC2}" presName="imgShp" presStyleLbl="fgImgPlace1" presStyleIdx="0" presStyleCnt="1" custScaleX="123114" custLinFactNeighborX="-8053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C233D6E-78A5-427F-9F03-1391F2C82BA4}" type="pres">
      <dgm:prSet presAssocID="{83A1FB16-24B2-47EE-8360-E361B1449AC2}" presName="txShp" presStyleLbl="node1" presStyleIdx="0" presStyleCnt="1" custScaleX="145373" custLinFactNeighborX="7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4F838A-8F5D-4310-B37B-039ADACF1611}" srcId="{F5E9D673-6C18-49B2-A09B-5AEA881C0C4E}" destId="{83A1FB16-24B2-47EE-8360-E361B1449AC2}" srcOrd="0" destOrd="0" parTransId="{AEE47A1A-B864-4664-88F5-B155B119BF4C}" sibTransId="{D6A93799-0A07-4EB5-921E-72F2A30D7806}"/>
    <dgm:cxn modelId="{A16DB1D8-A6C9-4938-9CBC-8B1D59890530}" type="presOf" srcId="{F5E9D673-6C18-49B2-A09B-5AEA881C0C4E}" destId="{1921DB5B-1937-473D-ABB9-B5B0BC5ECCA3}" srcOrd="0" destOrd="0" presId="urn:microsoft.com/office/officeart/2005/8/layout/vList3"/>
    <dgm:cxn modelId="{0BC961E8-446B-4117-9675-D2D7583E75F7}" type="presOf" srcId="{83A1FB16-24B2-47EE-8360-E361B1449AC2}" destId="{CC233D6E-78A5-427F-9F03-1391F2C82BA4}" srcOrd="0" destOrd="0" presId="urn:microsoft.com/office/officeart/2005/8/layout/vList3"/>
    <dgm:cxn modelId="{681FE767-1166-41ED-8D72-7AC4A58577C5}" type="presParOf" srcId="{1921DB5B-1937-473D-ABB9-B5B0BC5ECCA3}" destId="{A33C86F4-6697-4524-BC63-BDFBC611D9D1}" srcOrd="0" destOrd="0" presId="urn:microsoft.com/office/officeart/2005/8/layout/vList3"/>
    <dgm:cxn modelId="{EB1502B9-A33F-489D-B7F4-A24BF80B38DC}" type="presParOf" srcId="{A33C86F4-6697-4524-BC63-BDFBC611D9D1}" destId="{EB81A142-F22D-4796-9874-439F72B85CF2}" srcOrd="0" destOrd="0" presId="urn:microsoft.com/office/officeart/2005/8/layout/vList3"/>
    <dgm:cxn modelId="{7DB46C78-29E5-42B9-9D74-2165CE54C34C}" type="presParOf" srcId="{A33C86F4-6697-4524-BC63-BDFBC611D9D1}" destId="{CC233D6E-78A5-427F-9F03-1391F2C82BA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E9D673-6C18-49B2-A09B-5AEA881C0C4E}" type="doc">
      <dgm:prSet loTypeId="urn:microsoft.com/office/officeart/2005/8/layout/vList3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83A1FB16-24B2-47EE-8360-E361B1449AC2}">
      <dgm:prSet phldrT="[Текст]"/>
      <dgm:spPr/>
      <dgm:t>
        <a:bodyPr/>
        <a:lstStyle/>
        <a:p>
          <a:endParaRPr lang="ru-RU" b="1" dirty="0">
            <a:solidFill>
              <a:schemeClr val="bg1"/>
            </a:solidFill>
          </a:endParaRPr>
        </a:p>
      </dgm:t>
    </dgm:pt>
    <dgm:pt modelId="{D6A93799-0A07-4EB5-921E-72F2A30D7806}" type="sibTrans" cxnId="{E74F838A-8F5D-4310-B37B-039ADACF1611}">
      <dgm:prSet/>
      <dgm:spPr/>
      <dgm:t>
        <a:bodyPr/>
        <a:lstStyle/>
        <a:p>
          <a:endParaRPr lang="ru-RU"/>
        </a:p>
      </dgm:t>
    </dgm:pt>
    <dgm:pt modelId="{AEE47A1A-B864-4664-88F5-B155B119BF4C}" type="parTrans" cxnId="{E74F838A-8F5D-4310-B37B-039ADACF1611}">
      <dgm:prSet/>
      <dgm:spPr/>
      <dgm:t>
        <a:bodyPr/>
        <a:lstStyle/>
        <a:p>
          <a:endParaRPr lang="ru-RU"/>
        </a:p>
      </dgm:t>
    </dgm:pt>
    <dgm:pt modelId="{1921DB5B-1937-473D-ABB9-B5B0BC5ECCA3}" type="pres">
      <dgm:prSet presAssocID="{F5E9D673-6C18-49B2-A09B-5AEA881C0C4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3C86F4-6697-4524-BC63-BDFBC611D9D1}" type="pres">
      <dgm:prSet presAssocID="{83A1FB16-24B2-47EE-8360-E361B1449AC2}" presName="composite" presStyleCnt="0"/>
      <dgm:spPr/>
    </dgm:pt>
    <dgm:pt modelId="{EB81A142-F22D-4796-9874-439F72B85CF2}" type="pres">
      <dgm:prSet presAssocID="{83A1FB16-24B2-47EE-8360-E361B1449AC2}" presName="imgShp" presStyleLbl="fgImgPlace1" presStyleIdx="0" presStyleCnt="1" custScaleX="123114" custLinFactNeighborX="-8053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C233D6E-78A5-427F-9F03-1391F2C82BA4}" type="pres">
      <dgm:prSet presAssocID="{83A1FB16-24B2-47EE-8360-E361B1449AC2}" presName="txShp" presStyleLbl="node1" presStyleIdx="0" presStyleCnt="1" custScaleX="145373" custLinFactNeighborX="7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4F838A-8F5D-4310-B37B-039ADACF1611}" srcId="{F5E9D673-6C18-49B2-A09B-5AEA881C0C4E}" destId="{83A1FB16-24B2-47EE-8360-E361B1449AC2}" srcOrd="0" destOrd="0" parTransId="{AEE47A1A-B864-4664-88F5-B155B119BF4C}" sibTransId="{D6A93799-0A07-4EB5-921E-72F2A30D7806}"/>
    <dgm:cxn modelId="{54B30882-E372-4E5B-9C91-45041E6DDA04}" type="presOf" srcId="{83A1FB16-24B2-47EE-8360-E361B1449AC2}" destId="{CC233D6E-78A5-427F-9F03-1391F2C82BA4}" srcOrd="0" destOrd="0" presId="urn:microsoft.com/office/officeart/2005/8/layout/vList3"/>
    <dgm:cxn modelId="{A897DA94-0C3C-432E-826A-C567AF07820F}" type="presOf" srcId="{F5E9D673-6C18-49B2-A09B-5AEA881C0C4E}" destId="{1921DB5B-1937-473D-ABB9-B5B0BC5ECCA3}" srcOrd="0" destOrd="0" presId="urn:microsoft.com/office/officeart/2005/8/layout/vList3"/>
    <dgm:cxn modelId="{BC0249DF-F75F-4E84-8B04-BC3E206EA521}" type="presParOf" srcId="{1921DB5B-1937-473D-ABB9-B5B0BC5ECCA3}" destId="{A33C86F4-6697-4524-BC63-BDFBC611D9D1}" srcOrd="0" destOrd="0" presId="urn:microsoft.com/office/officeart/2005/8/layout/vList3"/>
    <dgm:cxn modelId="{EC3C3A9F-4FE1-40F9-92F7-76A7C2C0F8FE}" type="presParOf" srcId="{A33C86F4-6697-4524-BC63-BDFBC611D9D1}" destId="{EB81A142-F22D-4796-9874-439F72B85CF2}" srcOrd="0" destOrd="0" presId="urn:microsoft.com/office/officeart/2005/8/layout/vList3"/>
    <dgm:cxn modelId="{13A1D73A-6F99-4B63-8C75-585372384700}" type="presParOf" srcId="{A33C86F4-6697-4524-BC63-BDFBC611D9D1}" destId="{CC233D6E-78A5-427F-9F03-1391F2C82BA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5E9D673-6C18-49B2-A09B-5AEA881C0C4E}" type="doc">
      <dgm:prSet loTypeId="urn:microsoft.com/office/officeart/2005/8/layout/vList3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83A1FB16-24B2-47EE-8360-E361B1449AC2}">
      <dgm:prSet phldrT="[Текст]"/>
      <dgm:spPr/>
      <dgm:t>
        <a:bodyPr/>
        <a:lstStyle/>
        <a:p>
          <a:endParaRPr lang="ru-RU" b="1" dirty="0">
            <a:solidFill>
              <a:schemeClr val="bg1"/>
            </a:solidFill>
          </a:endParaRPr>
        </a:p>
      </dgm:t>
    </dgm:pt>
    <dgm:pt modelId="{D6A93799-0A07-4EB5-921E-72F2A30D7806}" type="sibTrans" cxnId="{E74F838A-8F5D-4310-B37B-039ADACF1611}">
      <dgm:prSet/>
      <dgm:spPr/>
      <dgm:t>
        <a:bodyPr/>
        <a:lstStyle/>
        <a:p>
          <a:endParaRPr lang="ru-RU"/>
        </a:p>
      </dgm:t>
    </dgm:pt>
    <dgm:pt modelId="{AEE47A1A-B864-4664-88F5-B155B119BF4C}" type="parTrans" cxnId="{E74F838A-8F5D-4310-B37B-039ADACF1611}">
      <dgm:prSet/>
      <dgm:spPr/>
      <dgm:t>
        <a:bodyPr/>
        <a:lstStyle/>
        <a:p>
          <a:endParaRPr lang="ru-RU"/>
        </a:p>
      </dgm:t>
    </dgm:pt>
    <dgm:pt modelId="{1921DB5B-1937-473D-ABB9-B5B0BC5ECCA3}" type="pres">
      <dgm:prSet presAssocID="{F5E9D673-6C18-49B2-A09B-5AEA881C0C4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3C86F4-6697-4524-BC63-BDFBC611D9D1}" type="pres">
      <dgm:prSet presAssocID="{83A1FB16-24B2-47EE-8360-E361B1449AC2}" presName="composite" presStyleCnt="0"/>
      <dgm:spPr/>
    </dgm:pt>
    <dgm:pt modelId="{EB81A142-F22D-4796-9874-439F72B85CF2}" type="pres">
      <dgm:prSet presAssocID="{83A1FB16-24B2-47EE-8360-E361B1449AC2}" presName="imgShp" presStyleLbl="fgImgPlace1" presStyleIdx="0" presStyleCnt="1" custScaleX="123114" custLinFactNeighborX="-8053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C233D6E-78A5-427F-9F03-1391F2C82BA4}" type="pres">
      <dgm:prSet presAssocID="{83A1FB16-24B2-47EE-8360-E361B1449AC2}" presName="txShp" presStyleLbl="node1" presStyleIdx="0" presStyleCnt="1" custScaleX="145373" custLinFactNeighborX="7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4F838A-8F5D-4310-B37B-039ADACF1611}" srcId="{F5E9D673-6C18-49B2-A09B-5AEA881C0C4E}" destId="{83A1FB16-24B2-47EE-8360-E361B1449AC2}" srcOrd="0" destOrd="0" parTransId="{AEE47A1A-B864-4664-88F5-B155B119BF4C}" sibTransId="{D6A93799-0A07-4EB5-921E-72F2A30D7806}"/>
    <dgm:cxn modelId="{21074C03-7150-4565-8DB2-BAE3A1701190}" type="presOf" srcId="{83A1FB16-24B2-47EE-8360-E361B1449AC2}" destId="{CC233D6E-78A5-427F-9F03-1391F2C82BA4}" srcOrd="0" destOrd="0" presId="urn:microsoft.com/office/officeart/2005/8/layout/vList3"/>
    <dgm:cxn modelId="{F2AC6A82-CE85-4409-B0B1-3E5659E8B498}" type="presOf" srcId="{F5E9D673-6C18-49B2-A09B-5AEA881C0C4E}" destId="{1921DB5B-1937-473D-ABB9-B5B0BC5ECCA3}" srcOrd="0" destOrd="0" presId="urn:microsoft.com/office/officeart/2005/8/layout/vList3"/>
    <dgm:cxn modelId="{25172D3B-C557-46EC-AFFC-89A726189016}" type="presParOf" srcId="{1921DB5B-1937-473D-ABB9-B5B0BC5ECCA3}" destId="{A33C86F4-6697-4524-BC63-BDFBC611D9D1}" srcOrd="0" destOrd="0" presId="urn:microsoft.com/office/officeart/2005/8/layout/vList3"/>
    <dgm:cxn modelId="{042862F3-DC72-49B3-9434-D52D1EFC42A8}" type="presParOf" srcId="{A33C86F4-6697-4524-BC63-BDFBC611D9D1}" destId="{EB81A142-F22D-4796-9874-439F72B85CF2}" srcOrd="0" destOrd="0" presId="urn:microsoft.com/office/officeart/2005/8/layout/vList3"/>
    <dgm:cxn modelId="{88302F9F-01CD-46A0-AD13-63C5EB4F0914}" type="presParOf" srcId="{A33C86F4-6697-4524-BC63-BDFBC611D9D1}" destId="{CC233D6E-78A5-427F-9F03-1391F2C82BA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5E9D673-6C18-49B2-A09B-5AEA881C0C4E}" type="doc">
      <dgm:prSet loTypeId="urn:microsoft.com/office/officeart/2005/8/layout/vList3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83A1FB16-24B2-47EE-8360-E361B1449AC2}">
      <dgm:prSet phldrT="[Текст]"/>
      <dgm:spPr/>
      <dgm:t>
        <a:bodyPr/>
        <a:lstStyle/>
        <a:p>
          <a:endParaRPr lang="ru-RU" b="1" dirty="0">
            <a:solidFill>
              <a:schemeClr val="bg1"/>
            </a:solidFill>
          </a:endParaRPr>
        </a:p>
      </dgm:t>
    </dgm:pt>
    <dgm:pt modelId="{D6A93799-0A07-4EB5-921E-72F2A30D7806}" type="sibTrans" cxnId="{E74F838A-8F5D-4310-B37B-039ADACF1611}">
      <dgm:prSet/>
      <dgm:spPr/>
      <dgm:t>
        <a:bodyPr/>
        <a:lstStyle/>
        <a:p>
          <a:endParaRPr lang="ru-RU"/>
        </a:p>
      </dgm:t>
    </dgm:pt>
    <dgm:pt modelId="{AEE47A1A-B864-4664-88F5-B155B119BF4C}" type="parTrans" cxnId="{E74F838A-8F5D-4310-B37B-039ADACF1611}">
      <dgm:prSet/>
      <dgm:spPr/>
      <dgm:t>
        <a:bodyPr/>
        <a:lstStyle/>
        <a:p>
          <a:endParaRPr lang="ru-RU"/>
        </a:p>
      </dgm:t>
    </dgm:pt>
    <dgm:pt modelId="{1921DB5B-1937-473D-ABB9-B5B0BC5ECCA3}" type="pres">
      <dgm:prSet presAssocID="{F5E9D673-6C18-49B2-A09B-5AEA881C0C4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3C86F4-6697-4524-BC63-BDFBC611D9D1}" type="pres">
      <dgm:prSet presAssocID="{83A1FB16-24B2-47EE-8360-E361B1449AC2}" presName="composite" presStyleCnt="0"/>
      <dgm:spPr/>
    </dgm:pt>
    <dgm:pt modelId="{EB81A142-F22D-4796-9874-439F72B85CF2}" type="pres">
      <dgm:prSet presAssocID="{83A1FB16-24B2-47EE-8360-E361B1449AC2}" presName="imgShp" presStyleLbl="fgImgPlace1" presStyleIdx="0" presStyleCnt="1" custScaleX="123114" custLinFactNeighborX="-8053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C233D6E-78A5-427F-9F03-1391F2C82BA4}" type="pres">
      <dgm:prSet presAssocID="{83A1FB16-24B2-47EE-8360-E361B1449AC2}" presName="txShp" presStyleLbl="node1" presStyleIdx="0" presStyleCnt="1" custScaleX="145373" custLinFactNeighborX="7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4F838A-8F5D-4310-B37B-039ADACF1611}" srcId="{F5E9D673-6C18-49B2-A09B-5AEA881C0C4E}" destId="{83A1FB16-24B2-47EE-8360-E361B1449AC2}" srcOrd="0" destOrd="0" parTransId="{AEE47A1A-B864-4664-88F5-B155B119BF4C}" sibTransId="{D6A93799-0A07-4EB5-921E-72F2A30D7806}"/>
    <dgm:cxn modelId="{07FF8E3B-16F3-4B76-B1D9-0D1EF6DE96C4}" type="presOf" srcId="{83A1FB16-24B2-47EE-8360-E361B1449AC2}" destId="{CC233D6E-78A5-427F-9F03-1391F2C82BA4}" srcOrd="0" destOrd="0" presId="urn:microsoft.com/office/officeart/2005/8/layout/vList3"/>
    <dgm:cxn modelId="{54E9655E-B7B4-4091-A89C-81C9B2C3870D}" type="presOf" srcId="{F5E9D673-6C18-49B2-A09B-5AEA881C0C4E}" destId="{1921DB5B-1937-473D-ABB9-B5B0BC5ECCA3}" srcOrd="0" destOrd="0" presId="urn:microsoft.com/office/officeart/2005/8/layout/vList3"/>
    <dgm:cxn modelId="{5A97DCD7-9BBA-42A4-A978-E18CF398508F}" type="presParOf" srcId="{1921DB5B-1937-473D-ABB9-B5B0BC5ECCA3}" destId="{A33C86F4-6697-4524-BC63-BDFBC611D9D1}" srcOrd="0" destOrd="0" presId="urn:microsoft.com/office/officeart/2005/8/layout/vList3"/>
    <dgm:cxn modelId="{3A3E5B5D-3E39-4342-BC0C-68994FAF3021}" type="presParOf" srcId="{A33C86F4-6697-4524-BC63-BDFBC611D9D1}" destId="{EB81A142-F22D-4796-9874-439F72B85CF2}" srcOrd="0" destOrd="0" presId="urn:microsoft.com/office/officeart/2005/8/layout/vList3"/>
    <dgm:cxn modelId="{12861047-D031-4140-B3CA-F44F33703976}" type="presParOf" srcId="{A33C86F4-6697-4524-BC63-BDFBC611D9D1}" destId="{CC233D6E-78A5-427F-9F03-1391F2C82BA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5E9D673-6C18-49B2-A09B-5AEA881C0C4E}" type="doc">
      <dgm:prSet loTypeId="urn:microsoft.com/office/officeart/2005/8/layout/vList3" loCatId="list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83A1FB16-24B2-47EE-8360-E361B1449AC2}">
      <dgm:prSet phldrT="[Текст]"/>
      <dgm:spPr/>
      <dgm:t>
        <a:bodyPr/>
        <a:lstStyle/>
        <a:p>
          <a:endParaRPr lang="ru-RU" b="1" dirty="0">
            <a:solidFill>
              <a:schemeClr val="bg1"/>
            </a:solidFill>
          </a:endParaRPr>
        </a:p>
      </dgm:t>
    </dgm:pt>
    <dgm:pt modelId="{D6A93799-0A07-4EB5-921E-72F2A30D7806}" type="sibTrans" cxnId="{E74F838A-8F5D-4310-B37B-039ADACF1611}">
      <dgm:prSet/>
      <dgm:spPr/>
      <dgm:t>
        <a:bodyPr/>
        <a:lstStyle/>
        <a:p>
          <a:endParaRPr lang="ru-RU"/>
        </a:p>
      </dgm:t>
    </dgm:pt>
    <dgm:pt modelId="{AEE47A1A-B864-4664-88F5-B155B119BF4C}" type="parTrans" cxnId="{E74F838A-8F5D-4310-B37B-039ADACF1611}">
      <dgm:prSet/>
      <dgm:spPr/>
      <dgm:t>
        <a:bodyPr/>
        <a:lstStyle/>
        <a:p>
          <a:endParaRPr lang="ru-RU"/>
        </a:p>
      </dgm:t>
    </dgm:pt>
    <dgm:pt modelId="{1921DB5B-1937-473D-ABB9-B5B0BC5ECCA3}" type="pres">
      <dgm:prSet presAssocID="{F5E9D673-6C18-49B2-A09B-5AEA881C0C4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3C86F4-6697-4524-BC63-BDFBC611D9D1}" type="pres">
      <dgm:prSet presAssocID="{83A1FB16-24B2-47EE-8360-E361B1449AC2}" presName="composite" presStyleCnt="0"/>
      <dgm:spPr/>
    </dgm:pt>
    <dgm:pt modelId="{EB81A142-F22D-4796-9874-439F72B85CF2}" type="pres">
      <dgm:prSet presAssocID="{83A1FB16-24B2-47EE-8360-E361B1449AC2}" presName="imgShp" presStyleLbl="fgImgPlace1" presStyleIdx="0" presStyleCnt="1" custScaleX="123114" custLinFactNeighborX="-8053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C233D6E-78A5-427F-9F03-1391F2C82BA4}" type="pres">
      <dgm:prSet presAssocID="{83A1FB16-24B2-47EE-8360-E361B1449AC2}" presName="txShp" presStyleLbl="node1" presStyleIdx="0" presStyleCnt="1" custScaleX="145373" custLinFactNeighborX="73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4F838A-8F5D-4310-B37B-039ADACF1611}" srcId="{F5E9D673-6C18-49B2-A09B-5AEA881C0C4E}" destId="{83A1FB16-24B2-47EE-8360-E361B1449AC2}" srcOrd="0" destOrd="0" parTransId="{AEE47A1A-B864-4664-88F5-B155B119BF4C}" sibTransId="{D6A93799-0A07-4EB5-921E-72F2A30D7806}"/>
    <dgm:cxn modelId="{5408F4F1-7A50-4959-BB7F-9CDB87F36F33}" type="presOf" srcId="{83A1FB16-24B2-47EE-8360-E361B1449AC2}" destId="{CC233D6E-78A5-427F-9F03-1391F2C82BA4}" srcOrd="0" destOrd="0" presId="urn:microsoft.com/office/officeart/2005/8/layout/vList3"/>
    <dgm:cxn modelId="{89224E13-74BA-47A8-9329-8064B17A2C46}" type="presOf" srcId="{F5E9D673-6C18-49B2-A09B-5AEA881C0C4E}" destId="{1921DB5B-1937-473D-ABB9-B5B0BC5ECCA3}" srcOrd="0" destOrd="0" presId="urn:microsoft.com/office/officeart/2005/8/layout/vList3"/>
    <dgm:cxn modelId="{B929AFB2-C8D9-49F9-B055-CCB707F2109C}" type="presParOf" srcId="{1921DB5B-1937-473D-ABB9-B5B0BC5ECCA3}" destId="{A33C86F4-6697-4524-BC63-BDFBC611D9D1}" srcOrd="0" destOrd="0" presId="urn:microsoft.com/office/officeart/2005/8/layout/vList3"/>
    <dgm:cxn modelId="{8A280033-DE5E-459F-A096-8A66DADF8653}" type="presParOf" srcId="{A33C86F4-6697-4524-BC63-BDFBC611D9D1}" destId="{EB81A142-F22D-4796-9874-439F72B85CF2}" srcOrd="0" destOrd="0" presId="urn:microsoft.com/office/officeart/2005/8/layout/vList3"/>
    <dgm:cxn modelId="{254E967A-4914-4DF7-A96D-EB0B649B5EE3}" type="presParOf" srcId="{A33C86F4-6697-4524-BC63-BDFBC611D9D1}" destId="{CC233D6E-78A5-427F-9F03-1391F2C82BA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33D6E-78A5-427F-9F03-1391F2C82BA4}">
      <dsp:nvSpPr>
        <dsp:cNvPr id="0" name=""/>
        <dsp:cNvSpPr/>
      </dsp:nvSpPr>
      <dsp:spPr>
        <a:xfrm rot="10800000">
          <a:off x="294710" y="0"/>
          <a:ext cx="8563569" cy="1246182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9532" tIns="217170" rIns="405384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b="1" kern="1200" dirty="0">
            <a:solidFill>
              <a:schemeClr val="bg1"/>
            </a:solidFill>
          </a:endParaRPr>
        </a:p>
      </dsp:txBody>
      <dsp:txXfrm rot="10800000">
        <a:off x="294710" y="0"/>
        <a:ext cx="8563569" cy="1246182"/>
      </dsp:txXfrm>
    </dsp:sp>
    <dsp:sp modelId="{EB81A142-F22D-4796-9874-439F72B85CF2}">
      <dsp:nvSpPr>
        <dsp:cNvPr id="0" name=""/>
        <dsp:cNvSpPr/>
      </dsp:nvSpPr>
      <dsp:spPr>
        <a:xfrm>
          <a:off x="0" y="0"/>
          <a:ext cx="1534224" cy="124618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33D6E-78A5-427F-9F03-1391F2C82BA4}">
      <dsp:nvSpPr>
        <dsp:cNvPr id="0" name=""/>
        <dsp:cNvSpPr/>
      </dsp:nvSpPr>
      <dsp:spPr>
        <a:xfrm rot="10800000">
          <a:off x="294710" y="0"/>
          <a:ext cx="8563569" cy="1246182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9532" tIns="217170" rIns="405384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b="1" kern="1200" dirty="0">
            <a:solidFill>
              <a:schemeClr val="bg1"/>
            </a:solidFill>
          </a:endParaRPr>
        </a:p>
      </dsp:txBody>
      <dsp:txXfrm rot="10800000">
        <a:off x="294710" y="0"/>
        <a:ext cx="8563569" cy="1246182"/>
      </dsp:txXfrm>
    </dsp:sp>
    <dsp:sp modelId="{EB81A142-F22D-4796-9874-439F72B85CF2}">
      <dsp:nvSpPr>
        <dsp:cNvPr id="0" name=""/>
        <dsp:cNvSpPr/>
      </dsp:nvSpPr>
      <dsp:spPr>
        <a:xfrm>
          <a:off x="0" y="0"/>
          <a:ext cx="1534224" cy="124618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33D6E-78A5-427F-9F03-1391F2C82BA4}">
      <dsp:nvSpPr>
        <dsp:cNvPr id="0" name=""/>
        <dsp:cNvSpPr/>
      </dsp:nvSpPr>
      <dsp:spPr>
        <a:xfrm rot="10800000">
          <a:off x="294710" y="0"/>
          <a:ext cx="8563569" cy="1246182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9532" tIns="217170" rIns="405384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b="1" kern="1200" dirty="0">
            <a:solidFill>
              <a:schemeClr val="bg1"/>
            </a:solidFill>
          </a:endParaRPr>
        </a:p>
      </dsp:txBody>
      <dsp:txXfrm rot="10800000">
        <a:off x="294710" y="0"/>
        <a:ext cx="8563569" cy="1246182"/>
      </dsp:txXfrm>
    </dsp:sp>
    <dsp:sp modelId="{EB81A142-F22D-4796-9874-439F72B85CF2}">
      <dsp:nvSpPr>
        <dsp:cNvPr id="0" name=""/>
        <dsp:cNvSpPr/>
      </dsp:nvSpPr>
      <dsp:spPr>
        <a:xfrm>
          <a:off x="0" y="0"/>
          <a:ext cx="1534224" cy="124618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33D6E-78A5-427F-9F03-1391F2C82BA4}">
      <dsp:nvSpPr>
        <dsp:cNvPr id="0" name=""/>
        <dsp:cNvSpPr/>
      </dsp:nvSpPr>
      <dsp:spPr>
        <a:xfrm rot="10800000">
          <a:off x="294710" y="0"/>
          <a:ext cx="8563569" cy="1246182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9532" tIns="217170" rIns="405384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b="1" kern="1200" dirty="0">
            <a:solidFill>
              <a:schemeClr val="bg1"/>
            </a:solidFill>
          </a:endParaRPr>
        </a:p>
      </dsp:txBody>
      <dsp:txXfrm rot="10800000">
        <a:off x="294710" y="0"/>
        <a:ext cx="8563569" cy="1246182"/>
      </dsp:txXfrm>
    </dsp:sp>
    <dsp:sp modelId="{EB81A142-F22D-4796-9874-439F72B85CF2}">
      <dsp:nvSpPr>
        <dsp:cNvPr id="0" name=""/>
        <dsp:cNvSpPr/>
      </dsp:nvSpPr>
      <dsp:spPr>
        <a:xfrm>
          <a:off x="0" y="0"/>
          <a:ext cx="1534224" cy="124618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33D6E-78A5-427F-9F03-1391F2C82BA4}">
      <dsp:nvSpPr>
        <dsp:cNvPr id="0" name=""/>
        <dsp:cNvSpPr/>
      </dsp:nvSpPr>
      <dsp:spPr>
        <a:xfrm rot="10800000">
          <a:off x="294710" y="0"/>
          <a:ext cx="8563569" cy="1246182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9532" tIns="217170" rIns="405384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b="1" kern="1200" dirty="0">
            <a:solidFill>
              <a:schemeClr val="bg1"/>
            </a:solidFill>
          </a:endParaRPr>
        </a:p>
      </dsp:txBody>
      <dsp:txXfrm rot="10800000">
        <a:off x="294710" y="0"/>
        <a:ext cx="8563569" cy="1246182"/>
      </dsp:txXfrm>
    </dsp:sp>
    <dsp:sp modelId="{EB81A142-F22D-4796-9874-439F72B85CF2}">
      <dsp:nvSpPr>
        <dsp:cNvPr id="0" name=""/>
        <dsp:cNvSpPr/>
      </dsp:nvSpPr>
      <dsp:spPr>
        <a:xfrm>
          <a:off x="0" y="0"/>
          <a:ext cx="1534224" cy="124618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233D6E-78A5-427F-9F03-1391F2C82BA4}">
      <dsp:nvSpPr>
        <dsp:cNvPr id="0" name=""/>
        <dsp:cNvSpPr/>
      </dsp:nvSpPr>
      <dsp:spPr>
        <a:xfrm rot="10800000">
          <a:off x="294710" y="0"/>
          <a:ext cx="8563569" cy="1246182"/>
        </a:xfrm>
        <a:prstGeom prst="homePlat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49532" tIns="217170" rIns="405384" bIns="217170" numCol="1" spcCol="1270" anchor="ctr" anchorCtr="0">
          <a:noAutofit/>
        </a:bodyPr>
        <a:lstStyle/>
        <a:p>
          <a:pPr lvl="0" algn="ctr" defTabSz="2533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700" b="1" kern="1200" dirty="0">
            <a:solidFill>
              <a:schemeClr val="bg1"/>
            </a:solidFill>
          </a:endParaRPr>
        </a:p>
      </dsp:txBody>
      <dsp:txXfrm rot="10800000">
        <a:off x="294710" y="0"/>
        <a:ext cx="8563569" cy="1246182"/>
      </dsp:txXfrm>
    </dsp:sp>
    <dsp:sp modelId="{EB81A142-F22D-4796-9874-439F72B85CF2}">
      <dsp:nvSpPr>
        <dsp:cNvPr id="0" name=""/>
        <dsp:cNvSpPr/>
      </dsp:nvSpPr>
      <dsp:spPr>
        <a:xfrm>
          <a:off x="0" y="0"/>
          <a:ext cx="1534224" cy="1246182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rgbClr val="F03E97"/>
            </a:gs>
            <a:gs pos="0">
              <a:srgbClr val="F03E97">
                <a:alpha val="0"/>
              </a:srgbClr>
            </a:gs>
            <a:gs pos="0">
              <a:srgbClr val="00B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5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6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7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1691680" y="908720"/>
            <a:ext cx="7272808" cy="0"/>
          </a:xfrm>
          <a:prstGeom prst="line">
            <a:avLst/>
          </a:prstGeom>
          <a:ln w="44450">
            <a:solidFill>
              <a:srgbClr val="F03E9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3" name="Схема 12"/>
          <p:cNvGraphicFramePr/>
          <p:nvPr/>
        </p:nvGraphicFramePr>
        <p:xfrm>
          <a:off x="285720" y="0"/>
          <a:ext cx="8858280" cy="124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Заголовок 11"/>
          <p:cNvSpPr txBox="1">
            <a:spLocks/>
          </p:cNvSpPr>
          <p:nvPr/>
        </p:nvSpPr>
        <p:spPr>
          <a:xfrm>
            <a:off x="1187624" y="0"/>
            <a:ext cx="8229600" cy="1143000"/>
          </a:xfrm>
          <a:prstGeom prst="rect">
            <a:avLst/>
          </a:prstGeom>
          <a:noFill/>
        </p:spPr>
        <p:txBody>
          <a:bodyPr vert="horz" wrap="none" lIns="91440" tIns="45720" rIns="91440" bIns="45720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Муниципальное бюджетное дошкольное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образовательное учреждение детский сад №42 «Малинка»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000" b="1" i="0" u="none" strike="noStrike" kern="1200" cap="all" spc="0" normalizeH="0" baseline="0" noProof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Старооскольского</a:t>
            </a:r>
            <a:r>
              <a:rPr kumimoji="0" lang="ru-RU" sz="2000" b="1" i="0" u="none" strike="noStrike" kern="1200" cap="all" spc="0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 городского округа</a:t>
            </a:r>
          </a:p>
        </p:txBody>
      </p:sp>
      <p:sp>
        <p:nvSpPr>
          <p:cNvPr id="16" name="Rectangle 1"/>
          <p:cNvSpPr>
            <a:spLocks noChangeArrowheads="1"/>
          </p:cNvSpPr>
          <p:nvPr/>
        </p:nvSpPr>
        <p:spPr bwMode="auto">
          <a:xfrm>
            <a:off x="971600" y="2420888"/>
            <a:ext cx="7818437" cy="1568206"/>
          </a:xfrm>
          <a:prstGeom prst="rect">
            <a:avLst/>
          </a:prstGeom>
          <a:ln>
            <a:headEnd/>
            <a:tailEnd/>
          </a:ln>
          <a:effectLst>
            <a:softEdge rad="63500"/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tIns="45000" rIns="90000" bIns="4500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Monotype Corsiva" pitchFamily="66" charset="0"/>
              </a:rPr>
              <a:t>Мнемотаблицы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FF"/>
                </a:solidFill>
                <a:latin typeface="Monotype Corsiva" pitchFamily="66" charset="0"/>
              </a:rPr>
              <a:t>по заучиванию стихотворений 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FF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Мама\Desktop\2199ac3ab20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4221088"/>
            <a:ext cx="2596779" cy="22723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1691680" y="908720"/>
            <a:ext cx="7272808" cy="0"/>
          </a:xfrm>
          <a:prstGeom prst="line">
            <a:avLst/>
          </a:prstGeom>
          <a:ln w="44450">
            <a:solidFill>
              <a:srgbClr val="F03E9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3" name="Схема 12"/>
          <p:cNvGraphicFramePr/>
          <p:nvPr/>
        </p:nvGraphicFramePr>
        <p:xfrm>
          <a:off x="285720" y="0"/>
          <a:ext cx="8858280" cy="124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3568" y="1268760"/>
            <a:ext cx="8082463" cy="5328592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1691680" y="908720"/>
            <a:ext cx="7272808" cy="0"/>
          </a:xfrm>
          <a:prstGeom prst="line">
            <a:avLst/>
          </a:prstGeom>
          <a:ln w="44450">
            <a:solidFill>
              <a:srgbClr val="F03E9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3" name="Схема 12"/>
          <p:cNvGraphicFramePr/>
          <p:nvPr/>
        </p:nvGraphicFramePr>
        <p:xfrm>
          <a:off x="285720" y="0"/>
          <a:ext cx="8858280" cy="124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386666"/>
            <a:ext cx="7632848" cy="5471334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1691680" y="908720"/>
            <a:ext cx="7272808" cy="0"/>
          </a:xfrm>
          <a:prstGeom prst="line">
            <a:avLst/>
          </a:prstGeom>
          <a:ln w="44450">
            <a:solidFill>
              <a:srgbClr val="F03E9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3" name="Схема 12"/>
          <p:cNvGraphicFramePr/>
          <p:nvPr/>
        </p:nvGraphicFramePr>
        <p:xfrm>
          <a:off x="285720" y="0"/>
          <a:ext cx="8858280" cy="124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 descr="https://gainanjva-ds3satka.educhel.ru/uploads/7000/25286/persona/folders/EZWSnKk2tTk.jpg?150688105351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59632" y="764704"/>
            <a:ext cx="7056784" cy="5789825"/>
          </a:xfrm>
          <a:prstGeom prst="rect">
            <a:avLst/>
          </a:prstGeom>
          <a:noFill/>
          <a:ln w="28575">
            <a:solidFill>
              <a:srgbClr val="0000FF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1691680" y="908720"/>
            <a:ext cx="7272808" cy="0"/>
          </a:xfrm>
          <a:prstGeom prst="line">
            <a:avLst/>
          </a:prstGeom>
          <a:ln w="44450">
            <a:solidFill>
              <a:srgbClr val="F03E9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3" name="Схема 12"/>
          <p:cNvGraphicFramePr/>
          <p:nvPr/>
        </p:nvGraphicFramePr>
        <p:xfrm>
          <a:off x="285720" y="0"/>
          <a:ext cx="8858280" cy="124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95536" y="1340768"/>
            <a:ext cx="8352928" cy="52949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>
            <a:off x="1691680" y="908720"/>
            <a:ext cx="7272808" cy="0"/>
          </a:xfrm>
          <a:prstGeom prst="line">
            <a:avLst/>
          </a:prstGeom>
          <a:ln w="44450">
            <a:solidFill>
              <a:srgbClr val="F03E9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graphicFrame>
        <p:nvGraphicFramePr>
          <p:cNvPr id="13" name="Схема 12"/>
          <p:cNvGraphicFramePr/>
          <p:nvPr/>
        </p:nvGraphicFramePr>
        <p:xfrm>
          <a:off x="285720" y="0"/>
          <a:ext cx="8858280" cy="124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8" y="1268760"/>
            <a:ext cx="7675022" cy="5409268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20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№42 «Малинка» Старооскольского городского округа</dc:title>
  <dc:creator>Пользователь</dc:creator>
  <cp:lastModifiedBy>Пользователь Windows</cp:lastModifiedBy>
  <cp:revision>20</cp:revision>
  <dcterms:created xsi:type="dcterms:W3CDTF">2019-08-29T09:58:19Z</dcterms:created>
  <dcterms:modified xsi:type="dcterms:W3CDTF">2020-09-10T07:35:33Z</dcterms:modified>
</cp:coreProperties>
</file>