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8" r:id="rId9"/>
    <p:sldId id="263" r:id="rId10"/>
    <p:sldId id="264" r:id="rId11"/>
    <p:sldId id="265" r:id="rId12"/>
    <p:sldId id="266" r:id="rId13"/>
    <p:sldId id="267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3ABEBF-FF44-4E52-80B7-926F7B9678DC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891317-E892-4729-A570-011512F955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26576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891317-E892-4729-A570-011512F955E1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62572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ED5D6-C892-4A78-8916-E2497789B1D4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8B54B-45F4-4273-8414-D743D41A8D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66726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ED5D6-C892-4A78-8916-E2497789B1D4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8B54B-45F4-4273-8414-D743D41A8D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9755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ED5D6-C892-4A78-8916-E2497789B1D4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8B54B-45F4-4273-8414-D743D41A8D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8721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ED5D6-C892-4A78-8916-E2497789B1D4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8B54B-45F4-4273-8414-D743D41A8D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0985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ED5D6-C892-4A78-8916-E2497789B1D4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8B54B-45F4-4273-8414-D743D41A8D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1042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ED5D6-C892-4A78-8916-E2497789B1D4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8B54B-45F4-4273-8414-D743D41A8D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9379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ED5D6-C892-4A78-8916-E2497789B1D4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8B54B-45F4-4273-8414-D743D41A8D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3645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ED5D6-C892-4A78-8916-E2497789B1D4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8B54B-45F4-4273-8414-D743D41A8D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9448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ED5D6-C892-4A78-8916-E2497789B1D4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8B54B-45F4-4273-8414-D743D41A8D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5505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ED5D6-C892-4A78-8916-E2497789B1D4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8B54B-45F4-4273-8414-D743D41A8D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58629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ED5D6-C892-4A78-8916-E2497789B1D4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8B54B-45F4-4273-8414-D743D41A8D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97235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alphaModFix amt="51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BED5D6-C892-4A78-8916-E2497789B1D4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38B54B-45F4-4273-8414-D743D41A8D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2539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8185" y="613507"/>
            <a:ext cx="9144000" cy="238760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Онлайн-занятие с малышами по ПДД «Приключение колобка в городе».</a:t>
            </a:r>
            <a:endParaRPr lang="ru-RU" sz="48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1354" y="3823188"/>
            <a:ext cx="3165231" cy="1655762"/>
          </a:xfrm>
        </p:spPr>
        <p:txBody>
          <a:bodyPr>
            <a:normAutofit fontScale="92500" lnSpcReduction="20000"/>
          </a:bodyPr>
          <a:lstStyle/>
          <a:p>
            <a:r>
              <a:rPr lang="ru-RU" sz="1800" b="1" i="1" dirty="0" smtClean="0">
                <a:solidFill>
                  <a:srgbClr val="FFFF00"/>
                </a:solidFill>
              </a:rPr>
              <a:t>Подготовила и провела воспитатель общеразвивающей группы «Теремок», ГБДОУ №79 Выборгский район г. Санкт-Петербург </a:t>
            </a:r>
          </a:p>
          <a:p>
            <a:r>
              <a:rPr lang="ru-RU" sz="1800" b="1" i="1" dirty="0" smtClean="0">
                <a:solidFill>
                  <a:srgbClr val="FFFF00"/>
                </a:solidFill>
              </a:rPr>
              <a:t>Волкова Ольга Борисовна</a:t>
            </a:r>
            <a:endParaRPr lang="ru-RU" sz="1800" b="1" i="1" dirty="0">
              <a:solidFill>
                <a:srgbClr val="FFFF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32471" y="1807307"/>
            <a:ext cx="3318852" cy="471006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46166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69291" y="399956"/>
            <a:ext cx="4541577" cy="60554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586" y="2052993"/>
            <a:ext cx="6326750" cy="4499953"/>
          </a:xfrm>
          <a:prstGeom prst="rect">
            <a:avLst/>
          </a:prstGeom>
        </p:spPr>
      </p:pic>
      <p:sp>
        <p:nvSpPr>
          <p:cNvPr id="4" name="Овал 3"/>
          <p:cNvSpPr/>
          <p:nvPr/>
        </p:nvSpPr>
        <p:spPr>
          <a:xfrm>
            <a:off x="6864825" y="627798"/>
            <a:ext cx="436727" cy="423081"/>
          </a:xfrm>
          <a:prstGeom prst="ellipse">
            <a:avLst/>
          </a:prstGeom>
          <a:solidFill>
            <a:srgbClr val="FF00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0031104" y="2374711"/>
            <a:ext cx="409433" cy="395784"/>
          </a:xfrm>
          <a:prstGeom prst="ellipse">
            <a:avLst/>
          </a:prstGeom>
          <a:ln w="76200"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9803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415" y="586854"/>
            <a:ext cx="5262350" cy="52623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6362" y="1255594"/>
            <a:ext cx="4989394" cy="49893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90107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522" y="436728"/>
            <a:ext cx="4590683" cy="55130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5135" y="2183642"/>
            <a:ext cx="4944771" cy="41755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52784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5122" y="477294"/>
            <a:ext cx="4473338" cy="59644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Овал 2"/>
          <p:cNvSpPr/>
          <p:nvPr/>
        </p:nvSpPr>
        <p:spPr>
          <a:xfrm>
            <a:off x="7506268" y="1501254"/>
            <a:ext cx="464025" cy="436727"/>
          </a:xfrm>
          <a:prstGeom prst="ellipse">
            <a:avLst/>
          </a:prstGeom>
          <a:solidFill>
            <a:srgbClr val="00B05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2791" y="1937981"/>
            <a:ext cx="6045803" cy="4300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446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3916" y="835926"/>
            <a:ext cx="9753600" cy="5486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42906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208" y="320723"/>
            <a:ext cx="4053385" cy="54045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5026" y="655093"/>
            <a:ext cx="2310578" cy="308847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2549" y="1095992"/>
            <a:ext cx="4173087" cy="55641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88621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811" y="900752"/>
            <a:ext cx="4282269" cy="57096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4995080" y="1012398"/>
            <a:ext cx="6987652" cy="3191111"/>
          </a:xfrm>
          <a:prstGeom prst="rect">
            <a:avLst/>
          </a:prstGeom>
          <a:noFill/>
        </p:spPr>
        <p:txBody>
          <a:bodyPr wrap="none" rtlCol="0">
            <a:prstTxWarp prst="textChevron">
              <a:avLst/>
            </a:prstTxWarp>
            <a:spAutoFit/>
          </a:bodyPr>
          <a:lstStyle/>
          <a:p>
            <a:r>
              <a:rPr lang="ru-RU" sz="8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Спасибо за внимание</a:t>
            </a:r>
          </a:p>
          <a:p>
            <a:r>
              <a:rPr lang="ru-RU" sz="80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Вот и сказочке конец , а кто слушал молодец</a:t>
            </a:r>
            <a:endParaRPr lang="ru-RU" sz="80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14054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4495" y="586153"/>
            <a:ext cx="4377105" cy="5836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9331" y="1396999"/>
            <a:ext cx="6011008" cy="40073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67047" y="3259017"/>
            <a:ext cx="902675" cy="9026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4739" y="3406411"/>
            <a:ext cx="1359877" cy="604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48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132" y="545910"/>
            <a:ext cx="4440640" cy="59208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5772" y="2026295"/>
            <a:ext cx="3883925" cy="388392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7094" y="3506336"/>
            <a:ext cx="5145206" cy="228640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882377" y="3196319"/>
            <a:ext cx="1898068" cy="3612727"/>
          </a:xfrm>
          <a:prstGeom prst="rect">
            <a:avLst/>
          </a:prstGeom>
          <a:noFill/>
        </p:spPr>
        <p:txBody>
          <a:bodyPr wrap="none" rtlCol="0">
            <a:prstTxWarp prst="textArchUpPour">
              <a:avLst/>
            </a:prstTxWarp>
            <a:spAutoFit/>
          </a:bodyPr>
          <a:lstStyle/>
          <a:p>
            <a:r>
              <a:rPr lang="ru-RU" dirty="0" err="1" smtClean="0">
                <a:ln>
                  <a:solidFill>
                    <a:sysClr val="windowText" lastClr="000000"/>
                  </a:solidFill>
                </a:ln>
              </a:rPr>
              <a:t>пдд</a:t>
            </a:r>
            <a:endParaRPr lang="ru-RU" dirty="0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7" name="TextBox 6"/>
          <p:cNvSpPr txBox="1"/>
          <p:nvPr/>
        </p:nvSpPr>
        <p:spPr>
          <a:xfrm rot="3039796">
            <a:off x="6109376" y="2725164"/>
            <a:ext cx="4887489" cy="1585163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r>
              <a:rPr lang="ru-RU" sz="3600" dirty="0" smtClean="0"/>
              <a:t>Безопасность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752425">
            <a:off x="10560719" y="1121461"/>
            <a:ext cx="546161" cy="73003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19530803">
            <a:off x="9265500" y="755159"/>
            <a:ext cx="2872340" cy="1082823"/>
          </a:xfrm>
          <a:prstGeom prst="rect">
            <a:avLst/>
          </a:prstGeom>
          <a:noFill/>
        </p:spPr>
        <p:txBody>
          <a:bodyPr wrap="none" rtlCol="0">
            <a:prstTxWarp prst="textArchUpPour">
              <a:avLst/>
            </a:prstTxWarp>
            <a:spAutoFit/>
          </a:bodyPr>
          <a:lstStyle/>
          <a:p>
            <a:r>
              <a:rPr lang="ru-RU" dirty="0" smtClean="0"/>
              <a:t>Правила</a:t>
            </a:r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400805">
            <a:off x="8114285" y="807939"/>
            <a:ext cx="1332718" cy="127426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912783">
            <a:off x="8602791" y="3340241"/>
            <a:ext cx="855957" cy="85595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130064">
            <a:off x="9625924" y="2441595"/>
            <a:ext cx="746577" cy="702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7037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9839" y="2415654"/>
            <a:ext cx="5668370" cy="42512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986" y="246579"/>
            <a:ext cx="4193843" cy="55917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37013" y="354841"/>
            <a:ext cx="2564804" cy="2564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2684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2560" y="682388"/>
            <a:ext cx="4309280" cy="57457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7510" y="2797791"/>
            <a:ext cx="5131557" cy="38486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51794" y="219339"/>
            <a:ext cx="2469270" cy="2469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8773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345" y="220260"/>
            <a:ext cx="4978306" cy="66377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72057" y="2784143"/>
            <a:ext cx="3732120" cy="3732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1024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523" y="0"/>
            <a:ext cx="3624901" cy="48332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6507" y="586852"/>
            <a:ext cx="3781852" cy="50424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03500" y="1146034"/>
            <a:ext cx="3751712" cy="50022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5583" y="3254156"/>
            <a:ext cx="4326343" cy="3603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184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05735" y="1433015"/>
            <a:ext cx="3777018" cy="50360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674" y="882555"/>
            <a:ext cx="3493827" cy="46584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63986" y="2101373"/>
            <a:ext cx="3408814" cy="454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02596" y="487339"/>
            <a:ext cx="2119384" cy="2119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2528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04041" y="1653702"/>
            <a:ext cx="3756819" cy="50090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464" y="325288"/>
            <a:ext cx="3604703" cy="48062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21724" y="1835889"/>
            <a:ext cx="3221781" cy="46767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62181" y="572443"/>
            <a:ext cx="2162517" cy="216251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55902" y="572443"/>
            <a:ext cx="2025847" cy="203908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92474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47</Words>
  <Application>Microsoft Office PowerPoint</Application>
  <PresentationFormat>Широкоэкранный</PresentationFormat>
  <Paragraphs>9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Тема Office</vt:lpstr>
      <vt:lpstr>Онлайн-занятие с малышами по ПДД «Приключение колобка в городе».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Онлайн-занятие с малышами по ПДД «Приключение колобка в городе».</dc:title>
  <dc:creator>Артем Семенов</dc:creator>
  <cp:lastModifiedBy>Артем Семенов</cp:lastModifiedBy>
  <cp:revision>10</cp:revision>
  <dcterms:created xsi:type="dcterms:W3CDTF">2020-06-11T16:07:17Z</dcterms:created>
  <dcterms:modified xsi:type="dcterms:W3CDTF">2020-09-10T05:55:52Z</dcterms:modified>
</cp:coreProperties>
</file>