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8" r:id="rId3"/>
    <p:sldId id="262" r:id="rId4"/>
    <p:sldId id="261" r:id="rId5"/>
    <p:sldId id="269" r:id="rId6"/>
    <p:sldId id="270" r:id="rId7"/>
    <p:sldId id="271" r:id="rId8"/>
    <p:sldId id="272" r:id="rId9"/>
    <p:sldId id="259" r:id="rId10"/>
    <p:sldId id="263" r:id="rId11"/>
    <p:sldId id="260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853" y="-37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546D-03AD-4098-A083-463A566CAF54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B085-5AA4-49A9-AA55-A23165980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546D-03AD-4098-A083-463A566CAF54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B085-5AA4-49A9-AA55-A23165980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546D-03AD-4098-A083-463A566CAF54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B085-5AA4-49A9-AA55-A23165980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546D-03AD-4098-A083-463A566CAF54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B085-5AA4-49A9-AA55-A23165980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546D-03AD-4098-A083-463A566CAF54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B085-5AA4-49A9-AA55-A23165980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546D-03AD-4098-A083-463A566CAF54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B085-5AA4-49A9-AA55-A23165980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546D-03AD-4098-A083-463A566CAF54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B085-5AA4-49A9-AA55-A23165980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546D-03AD-4098-A083-463A566CAF54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B085-5AA4-49A9-AA55-A23165980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546D-03AD-4098-A083-463A566CAF54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B085-5AA4-49A9-AA55-A23165980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546D-03AD-4098-A083-463A566CAF54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B085-5AA4-49A9-AA55-A23165980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3546D-03AD-4098-A083-463A566CAF54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B085-5AA4-49A9-AA55-A23165980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3546D-03AD-4098-A083-463A566CAF54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BFB085-5AA4-49A9-AA55-A23165980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61.jpeg"/><Relationship Id="rId7" Type="http://schemas.openxmlformats.org/officeDocument/2006/relationships/image" Target="../media/image18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5" Type="http://schemas.openxmlformats.org/officeDocument/2006/relationships/image" Target="../media/image5.jpeg"/><Relationship Id="rId10" Type="http://schemas.openxmlformats.org/officeDocument/2006/relationships/image" Target="../media/image65.jpeg"/><Relationship Id="rId4" Type="http://schemas.openxmlformats.org/officeDocument/2006/relationships/image" Target="../media/image62.png"/><Relationship Id="rId9" Type="http://schemas.openxmlformats.org/officeDocument/2006/relationships/image" Target="../media/image6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12.jpeg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12" Type="http://schemas.openxmlformats.org/officeDocument/2006/relationships/image" Target="../media/image24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12" Type="http://schemas.openxmlformats.org/officeDocument/2006/relationships/image" Target="../media/image35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jpeg"/><Relationship Id="rId18" Type="http://schemas.openxmlformats.org/officeDocument/2006/relationships/image" Target="../media/image48.jpeg"/><Relationship Id="rId3" Type="http://schemas.openxmlformats.org/officeDocument/2006/relationships/image" Target="../media/image26.jpeg"/><Relationship Id="rId21" Type="http://schemas.openxmlformats.org/officeDocument/2006/relationships/image" Target="../media/image51.jpeg"/><Relationship Id="rId7" Type="http://schemas.openxmlformats.org/officeDocument/2006/relationships/image" Target="../media/image37.png"/><Relationship Id="rId12" Type="http://schemas.openxmlformats.org/officeDocument/2006/relationships/image" Target="../media/image42.jpeg"/><Relationship Id="rId17" Type="http://schemas.openxmlformats.org/officeDocument/2006/relationships/image" Target="../media/image47.jpeg"/><Relationship Id="rId2" Type="http://schemas.openxmlformats.org/officeDocument/2006/relationships/image" Target="../media/image25.jpeg"/><Relationship Id="rId16" Type="http://schemas.openxmlformats.org/officeDocument/2006/relationships/image" Target="../media/image46.jpeg"/><Relationship Id="rId20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11" Type="http://schemas.openxmlformats.org/officeDocument/2006/relationships/image" Target="../media/image41.jpeg"/><Relationship Id="rId5" Type="http://schemas.openxmlformats.org/officeDocument/2006/relationships/image" Target="../media/image28.jpeg"/><Relationship Id="rId15" Type="http://schemas.openxmlformats.org/officeDocument/2006/relationships/image" Target="../media/image45.png"/><Relationship Id="rId10" Type="http://schemas.openxmlformats.org/officeDocument/2006/relationships/image" Target="../media/image40.png"/><Relationship Id="rId19" Type="http://schemas.openxmlformats.org/officeDocument/2006/relationships/image" Target="../media/image49.jpeg"/><Relationship Id="rId4" Type="http://schemas.openxmlformats.org/officeDocument/2006/relationships/image" Target="../media/image27.jpeg"/><Relationship Id="rId9" Type="http://schemas.openxmlformats.org/officeDocument/2006/relationships/image" Target="../media/image39.png"/><Relationship Id="rId14" Type="http://schemas.openxmlformats.org/officeDocument/2006/relationships/image" Target="../media/image4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-357222" y="0"/>
            <a:ext cx="950122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«Детский сад №73 «Малыш» города Смоленска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2285992"/>
            <a:ext cx="75009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Презентация по автоматизации звуков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’]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 тему: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«В гостях у повара»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64907" y="4643446"/>
            <a:ext cx="41790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Составитель: учитель-логопед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Черенкова Татьяна Сергеевна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43306" y="6357958"/>
            <a:ext cx="20438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Смоленск 2020 г.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0"/>
            <a:ext cx="8772914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Arial Black" pitchFamily="34" charset="0"/>
              </a:rPr>
              <a:t>РЮЛЯ-РЮЛЯ-РЮЛЯ – ЧИСТАЯ КАСТРЮЛЯ</a:t>
            </a:r>
          </a:p>
          <a:p>
            <a:pPr algn="ctr"/>
            <a:endParaRPr lang="ru-RU" sz="2000" dirty="0" smtClean="0">
              <a:latin typeface="Arial Black" pitchFamily="34" charset="0"/>
            </a:endParaRPr>
          </a:p>
          <a:p>
            <a:pPr algn="ctr"/>
            <a:r>
              <a:rPr lang="ru-RU" sz="2000" dirty="0" smtClean="0">
                <a:latin typeface="Arial Black" pitchFamily="34" charset="0"/>
              </a:rPr>
              <a:t>РЮЛЮ-РЮЛЮ-РЮЛЮ – ПОМОЮ Я КАСТРЮЛЮ</a:t>
            </a:r>
          </a:p>
          <a:p>
            <a:pPr algn="ctr"/>
            <a:endParaRPr lang="ru-RU" sz="2000" dirty="0" smtClean="0">
              <a:latin typeface="Arial Black" pitchFamily="34" charset="0"/>
            </a:endParaRPr>
          </a:p>
          <a:p>
            <a:pPr algn="ctr"/>
            <a:r>
              <a:rPr lang="ru-RU" sz="2000" dirty="0" smtClean="0">
                <a:latin typeface="Arial Black" pitchFamily="34" charset="0"/>
              </a:rPr>
              <a:t>РЮЛЕ-РЮЛЕ-РЮЛЕ – КОМПОТ ВАРЮ В КАСТРЮЛЕ</a:t>
            </a:r>
          </a:p>
          <a:p>
            <a:pPr algn="ctr"/>
            <a:endParaRPr lang="ru-RU" sz="2000" dirty="0" smtClean="0">
              <a:latin typeface="Arial Black" pitchFamily="34" charset="0"/>
            </a:endParaRPr>
          </a:p>
          <a:p>
            <a:pPr algn="ctr"/>
            <a:r>
              <a:rPr lang="ru-RU" sz="2000" dirty="0" smtClean="0">
                <a:latin typeface="Arial Black" pitchFamily="34" charset="0"/>
              </a:rPr>
              <a:t>РЮЛЕЙ-РЮЛЕЙ-РЮЛЕЙ – ПАР ГОРЯЧИЙ НАД КАСТРЮЛЕЙ</a:t>
            </a:r>
          </a:p>
          <a:p>
            <a:pPr algn="ctr"/>
            <a:endParaRPr lang="ru-RU" sz="2000" dirty="0" smtClean="0">
              <a:latin typeface="Arial Black" pitchFamily="34" charset="0"/>
            </a:endParaRPr>
          </a:p>
          <a:p>
            <a:pPr algn="ctr"/>
            <a:r>
              <a:rPr lang="ru-RU" sz="2000" dirty="0" smtClean="0">
                <a:latin typeface="Arial Black" pitchFamily="34" charset="0"/>
              </a:rPr>
              <a:t>РЮЛИ-РЮЛИ-РЮЛИ – КОМПОТ НАЛИЛИ ИЗ КАСТРЮЛИ</a:t>
            </a:r>
          </a:p>
          <a:p>
            <a:endParaRPr lang="ru-RU" sz="2400" dirty="0" smtClean="0">
              <a:latin typeface="Arial Black" pitchFamily="34" charset="0"/>
            </a:endParaRPr>
          </a:p>
          <a:p>
            <a:endParaRPr lang="ru-RU" sz="2400" dirty="0" smtClean="0">
              <a:latin typeface="Arial Black" pitchFamily="34" charset="0"/>
            </a:endParaRPr>
          </a:p>
          <a:p>
            <a:endParaRPr lang="ru-RU" sz="2400" dirty="0" smtClean="0">
              <a:latin typeface="Arial Black" pitchFamily="34" charset="0"/>
            </a:endParaRPr>
          </a:p>
          <a:p>
            <a:endParaRPr lang="ru-RU" sz="2400" dirty="0">
              <a:latin typeface="Arial Black" pitchFamily="34" charset="0"/>
            </a:endParaRPr>
          </a:p>
        </p:txBody>
      </p:sp>
      <p:pic>
        <p:nvPicPr>
          <p:cNvPr id="3" name="Picture 3" descr="C:\Users\Skitcher\Desktop\Занятие 1\Инструменты\cooking_pot_PNG1406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3047214"/>
            <a:ext cx="4786346" cy="3685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kitcher\Desktop\Занятие 1\Инструменты\cooking_pot_PNG1406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86414" y="4199012"/>
            <a:ext cx="3357586" cy="2658988"/>
          </a:xfrm>
          <a:prstGeom prst="rect">
            <a:avLst/>
          </a:prstGeom>
          <a:noFill/>
        </p:spPr>
      </p:pic>
      <p:pic>
        <p:nvPicPr>
          <p:cNvPr id="1029" name="Picture 5" descr="C:\Users\Skitcher\Desktop\Занятие 1\Предметы\1017940496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476459"/>
            <a:ext cx="3214678" cy="2381541"/>
          </a:xfrm>
          <a:prstGeom prst="rect">
            <a:avLst/>
          </a:prstGeom>
          <a:noFill/>
        </p:spPr>
      </p:pic>
      <p:pic>
        <p:nvPicPr>
          <p:cNvPr id="20" name="Picture 8" descr="C:\Users\Skitcher\Desktop\Занятие 1\Фрукты\1650d2b76f5b96b63dfbabbeb110e2ca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68" y="0"/>
            <a:ext cx="1357322" cy="2147010"/>
          </a:xfrm>
          <a:prstGeom prst="rect">
            <a:avLst/>
          </a:prstGeom>
          <a:noFill/>
        </p:spPr>
      </p:pic>
      <p:pic>
        <p:nvPicPr>
          <p:cNvPr id="21" name="Picture 7" descr="C:\Users\Skitcher\Desktop\Занятие 1\Фрукты\1342767661_g5y87uz01swnevd.jpe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285728"/>
            <a:ext cx="1438256" cy="1477660"/>
          </a:xfrm>
          <a:prstGeom prst="rect">
            <a:avLst/>
          </a:prstGeom>
          <a:noFill/>
        </p:spPr>
      </p:pic>
      <p:pic>
        <p:nvPicPr>
          <p:cNvPr id="22" name="Picture 9" descr="C:\Users\Skitcher\Desktop\Занятие 1\Фрукты\1286225671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00430" y="142852"/>
            <a:ext cx="1714512" cy="1714512"/>
          </a:xfrm>
          <a:prstGeom prst="rect">
            <a:avLst/>
          </a:prstGeom>
          <a:noFill/>
        </p:spPr>
      </p:pic>
      <p:pic>
        <p:nvPicPr>
          <p:cNvPr id="23" name="Picture 6" descr="C:\Users\Skitcher\Desktop\Занятие 1\Овощи\cucumber-003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00430" y="214290"/>
            <a:ext cx="1747744" cy="1571636"/>
          </a:xfrm>
          <a:prstGeom prst="rect">
            <a:avLst/>
          </a:prstGeom>
          <a:noFill/>
        </p:spPr>
      </p:pic>
      <p:pic>
        <p:nvPicPr>
          <p:cNvPr id="24" name="Picture 11" descr="C:\Users\Skitcher\Desktop\Занятие 1\Овощи\и-юстрация-я-етей-размер-шаржа-vegetable-xxl-35764571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-214338"/>
            <a:ext cx="2438400" cy="2438400"/>
          </a:xfrm>
          <a:prstGeom prst="rect">
            <a:avLst/>
          </a:prstGeom>
          <a:noFill/>
        </p:spPr>
      </p:pic>
      <p:pic>
        <p:nvPicPr>
          <p:cNvPr id="25" name="Picture 12" descr="C:\Users\Skitcher\Desktop\Занятие 1\Овощи\_Черная - 1-700x850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-214338"/>
            <a:ext cx="2214578" cy="2689130"/>
          </a:xfrm>
          <a:prstGeom prst="rect">
            <a:avLst/>
          </a:prstGeom>
          <a:noFill/>
        </p:spPr>
      </p:pic>
      <p:pic>
        <p:nvPicPr>
          <p:cNvPr id="26" name="Picture 10" descr="C:\Users\Skitcher\Desktop\Занятие 1\Овощи\нарисованная-рука-и-юстрации-вектора-турнепса-покрашенной-50885009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-214338"/>
            <a:ext cx="2786082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5.92593E-6 L -0.25209 0.65116 " pathEditMode="relative" ptsTypes="AA">
                                      <p:cBhvr>
                                        <p:cTn id="1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7.77778E-6 L 0.31494 0.672 " pathEditMode="relative" ptsTypes="AA">
                                      <p:cBhvr>
                                        <p:cTn id="2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59259E-6 L -0.2441 0.56712 " pathEditMode="relative" ptsTypes="AA">
                                      <p:cBhvr>
                                        <p:cTn id="4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5.18519E-6 L 0.33854 0.69305 " pathEditMode="relative" ptsTypes="AA">
                                      <p:cBhvr>
                                        <p:cTn id="5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7.40741E-7 L -0.2757 0.5669 " pathEditMode="relative" ptsTypes="AA">
                                      <p:cBhvr>
                                        <p:cTn id="6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07407E-6 L 0.36215 0.69305 " pathEditMode="relative" ptsTypes="AA">
                                      <p:cBhvr>
                                        <p:cTn id="8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05556E-6 2.96296E-6 L -0.27569 0.55648 " pathEditMode="relative" ptsTypes="AA">
                                      <p:cBhvr>
                                        <p:cTn id="9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000"/>
                            </p:stCondLst>
                            <p:childTnLst>
                              <p:par>
                                <p:cTn id="9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500042"/>
            <a:ext cx="735809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Arial Black" pitchFamily="34" charset="0"/>
              </a:rPr>
              <a:t>У моей сестры Марины</a:t>
            </a:r>
          </a:p>
          <a:p>
            <a:r>
              <a:rPr lang="ru-RU" sz="3600" dirty="0" smtClean="0">
                <a:latin typeface="Arial Black" pitchFamily="34" charset="0"/>
              </a:rPr>
              <a:t>щёки, словно мандарины.</a:t>
            </a:r>
          </a:p>
          <a:p>
            <a:r>
              <a:rPr lang="ru-RU" sz="3600" dirty="0" smtClean="0">
                <a:latin typeface="Arial Black" pitchFamily="34" charset="0"/>
              </a:rPr>
              <a:t>А сама сестра Марина</a:t>
            </a:r>
          </a:p>
          <a:p>
            <a:r>
              <a:rPr lang="ru-RU" sz="3600" dirty="0" smtClean="0">
                <a:latin typeface="Arial Black" pitchFamily="34" charset="0"/>
              </a:rPr>
              <a:t>чуть побольше мандарина.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3" name="Picture 9" descr="C:\Users\Skitcher\Desktop\Занятие 1\Фрукты\128622567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3929066"/>
            <a:ext cx="2571768" cy="2571768"/>
          </a:xfrm>
          <a:prstGeom prst="rect">
            <a:avLst/>
          </a:prstGeom>
          <a:noFill/>
        </p:spPr>
      </p:pic>
      <p:pic>
        <p:nvPicPr>
          <p:cNvPr id="4" name="Picture 9" descr="C:\Users\Skitcher\Desktop\Занятие 1\Фрукты\128622567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86116" y="3000372"/>
            <a:ext cx="2428892" cy="2428892"/>
          </a:xfrm>
          <a:prstGeom prst="rect">
            <a:avLst/>
          </a:prstGeom>
          <a:noFill/>
        </p:spPr>
      </p:pic>
      <p:pic>
        <p:nvPicPr>
          <p:cNvPr id="5" name="Picture 9" descr="C:\Users\Skitcher\Desktop\Занятие 1\Фрукты\128622567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57884" y="4286256"/>
            <a:ext cx="2428892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kitcher\Desktop\Занятие 1\Фрукты\s1200 (2)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29454" y="2071678"/>
            <a:ext cx="1697405" cy="1687503"/>
          </a:xfrm>
          <a:prstGeom prst="rect">
            <a:avLst/>
          </a:prstGeom>
          <a:noFill/>
        </p:spPr>
      </p:pic>
      <p:pic>
        <p:nvPicPr>
          <p:cNvPr id="2051" name="Picture 3" descr="C:\Users\Skitcher\Desktop\Занятие 1\Фрукты\лимон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2786058"/>
            <a:ext cx="1712932" cy="1712932"/>
          </a:xfrm>
          <a:prstGeom prst="rect">
            <a:avLst/>
          </a:prstGeom>
          <a:noFill/>
        </p:spPr>
      </p:pic>
      <p:pic>
        <p:nvPicPr>
          <p:cNvPr id="2053" name="Picture 5" descr="C:\Users\Skitcher\Desktop\Занятие 1\Фрукты\s1200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48" y="3714752"/>
            <a:ext cx="2714652" cy="2714652"/>
          </a:xfrm>
          <a:prstGeom prst="rect">
            <a:avLst/>
          </a:prstGeom>
          <a:noFill/>
        </p:spPr>
      </p:pic>
      <p:pic>
        <p:nvPicPr>
          <p:cNvPr id="2054" name="Picture 6" descr="C:\Users\Skitcher\Desktop\Занятие 1\Фрукты\коый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14290"/>
            <a:ext cx="1851724" cy="1857364"/>
          </a:xfrm>
          <a:prstGeom prst="rect">
            <a:avLst/>
          </a:prstGeom>
          <a:noFill/>
        </p:spPr>
      </p:pic>
      <p:pic>
        <p:nvPicPr>
          <p:cNvPr id="2055" name="Picture 7" descr="C:\Users\Skitcher\Desktop\Занятие 1\Фрукты\1342767661_g5y87uz01swnevd.jpe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2857496"/>
            <a:ext cx="1438256" cy="1477660"/>
          </a:xfrm>
          <a:prstGeom prst="rect">
            <a:avLst/>
          </a:prstGeom>
          <a:noFill/>
        </p:spPr>
      </p:pic>
      <p:pic>
        <p:nvPicPr>
          <p:cNvPr id="2056" name="Picture 8" descr="C:\Users\Skitcher\Desktop\Занятие 1\Фрукты\1650d2b76f5b96b63dfbabbeb110e2ca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86116" y="500042"/>
            <a:ext cx="1143008" cy="1808008"/>
          </a:xfrm>
          <a:prstGeom prst="rect">
            <a:avLst/>
          </a:prstGeom>
          <a:noFill/>
        </p:spPr>
      </p:pic>
      <p:pic>
        <p:nvPicPr>
          <p:cNvPr id="2057" name="Picture 9" descr="C:\Users\Skitcher\Desktop\Занятие 1\Фрукты\1286225671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857752" y="4857760"/>
            <a:ext cx="1571612" cy="1571612"/>
          </a:xfrm>
          <a:prstGeom prst="rect">
            <a:avLst/>
          </a:prstGeom>
          <a:noFill/>
        </p:spPr>
      </p:pic>
      <p:pic>
        <p:nvPicPr>
          <p:cNvPr id="2059" name="Picture 11" descr="C:\Users\Skitcher\Desktop\Занятие 1\Фрукты\s1200 (1)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00034" y="5072074"/>
            <a:ext cx="1269984" cy="1429790"/>
          </a:xfrm>
          <a:prstGeom prst="rect">
            <a:avLst/>
          </a:prstGeom>
          <a:noFill/>
        </p:spPr>
      </p:pic>
      <p:pic>
        <p:nvPicPr>
          <p:cNvPr id="2060" name="Picture 12" descr="C:\Users\Skitcher\Desktop\Занятие 1\Фрукты\песксиаи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4857760"/>
            <a:ext cx="1768753" cy="1427156"/>
          </a:xfrm>
          <a:prstGeom prst="rect">
            <a:avLst/>
          </a:prstGeom>
          <a:noFill/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143504" y="2786058"/>
            <a:ext cx="1082840" cy="1572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4857752" y="0"/>
            <a:ext cx="1941903" cy="20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16" descr="C:\Users\Skitcher\Desktop\Занятие 1\Предметы\1503744969703.png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500042"/>
            <a:ext cx="1963715" cy="1844671"/>
          </a:xfrm>
          <a:prstGeom prst="rect">
            <a:avLst/>
          </a:prstGeom>
          <a:noFill/>
        </p:spPr>
      </p:pic>
      <p:pic>
        <p:nvPicPr>
          <p:cNvPr id="24" name="Picture 16" descr="C:\Users\Skitcher\Desktop\Занятие 1\Предметы\1503744969703.png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2500306"/>
            <a:ext cx="1963715" cy="1844671"/>
          </a:xfrm>
          <a:prstGeom prst="rect">
            <a:avLst/>
          </a:prstGeom>
          <a:noFill/>
        </p:spPr>
      </p:pic>
      <p:pic>
        <p:nvPicPr>
          <p:cNvPr id="25" name="Picture 16" descr="C:\Users\Skitcher\Desktop\Занятие 1\Предметы\1503744969703.png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4500570"/>
            <a:ext cx="1963715" cy="1844671"/>
          </a:xfrm>
          <a:prstGeom prst="rect">
            <a:avLst/>
          </a:prstGeom>
          <a:noFill/>
        </p:spPr>
      </p:pic>
      <p:pic>
        <p:nvPicPr>
          <p:cNvPr id="2065" name="Picture 17" descr="C:\Users\Skitcher\Desktop\Занятие 1\Фрукты\s1200 (3).pn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7143768" y="357166"/>
            <a:ext cx="1344613" cy="149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kitcher\Desktop\Занятие 1\Овощи\1ac8dd544d8cad7f6ea1a2347c5f43b4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42852"/>
            <a:ext cx="2573666" cy="1665162"/>
          </a:xfrm>
          <a:prstGeom prst="rect">
            <a:avLst/>
          </a:prstGeom>
          <a:noFill/>
        </p:spPr>
      </p:pic>
      <p:pic>
        <p:nvPicPr>
          <p:cNvPr id="4099" name="Picture 3" descr="C:\Users\Skitcher\Desktop\Занятие 1\Овощи\5659485.497c9c00.1200x1200o.44eafbef09b0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214290"/>
            <a:ext cx="1755777" cy="1755777"/>
          </a:xfrm>
          <a:prstGeom prst="rect">
            <a:avLst/>
          </a:prstGeom>
          <a:noFill/>
        </p:spPr>
      </p:pic>
      <p:pic>
        <p:nvPicPr>
          <p:cNvPr id="4100" name="Picture 4" descr="C:\Users\Skitcher\Desktop\Занятие 1\Овощи\a27cd937f801c930bf7c2984aa572781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846038">
            <a:off x="-258204" y="1890230"/>
            <a:ext cx="2819284" cy="1874824"/>
          </a:xfrm>
          <a:prstGeom prst="rect">
            <a:avLst/>
          </a:prstGeom>
          <a:noFill/>
        </p:spPr>
      </p:pic>
      <p:pic>
        <p:nvPicPr>
          <p:cNvPr id="4101" name="Picture 5" descr="C:\Users\Skitcher\Desktop\Занятие 1\Овощи\cec7d018ed612b98ab43fb14ef20f797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2000240"/>
            <a:ext cx="2359005" cy="2055739"/>
          </a:xfrm>
          <a:prstGeom prst="rect">
            <a:avLst/>
          </a:prstGeom>
          <a:noFill/>
        </p:spPr>
      </p:pic>
      <p:pic>
        <p:nvPicPr>
          <p:cNvPr id="4102" name="Picture 6" descr="C:\Users\Skitcher\Desktop\Занятие 1\Овощи\cucumber-003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0628" y="571480"/>
            <a:ext cx="1747744" cy="1571636"/>
          </a:xfrm>
          <a:prstGeom prst="rect">
            <a:avLst/>
          </a:prstGeom>
          <a:noFill/>
        </p:spPr>
      </p:pic>
      <p:pic>
        <p:nvPicPr>
          <p:cNvPr id="4103" name="Picture 7" descr="C:\Users\Skitcher\Desktop\Занятие 1\Овощи\s1200 (1)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357554" y="4572008"/>
            <a:ext cx="2289169" cy="2088867"/>
          </a:xfrm>
          <a:prstGeom prst="rect">
            <a:avLst/>
          </a:prstGeom>
          <a:noFill/>
        </p:spPr>
      </p:pic>
      <p:pic>
        <p:nvPicPr>
          <p:cNvPr id="4104" name="Picture 8" descr="C:\Users\Skitcher\Desktop\Занятие 1\Овощи\svekla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3786190"/>
            <a:ext cx="2792749" cy="3309934"/>
          </a:xfrm>
          <a:prstGeom prst="rect">
            <a:avLst/>
          </a:prstGeom>
          <a:noFill/>
        </p:spPr>
      </p:pic>
      <p:pic>
        <p:nvPicPr>
          <p:cNvPr id="4105" name="Picture 9" descr="C:\Users\Skitcher\Desktop\Занятие 1\Овощи\unnamed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2643182"/>
            <a:ext cx="1868482" cy="1868482"/>
          </a:xfrm>
          <a:prstGeom prst="rect">
            <a:avLst/>
          </a:prstGeom>
          <a:noFill/>
        </p:spPr>
      </p:pic>
      <p:pic>
        <p:nvPicPr>
          <p:cNvPr id="4106" name="Picture 10" descr="C:\Users\Skitcher\Desktop\Занятие 1\Овощи\нарисованная-рука-и-юстрации-вектора-турнепса-покрашенной-50885009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2214554"/>
            <a:ext cx="2938466" cy="2938466"/>
          </a:xfrm>
          <a:prstGeom prst="rect">
            <a:avLst/>
          </a:prstGeom>
          <a:noFill/>
        </p:spPr>
      </p:pic>
      <p:pic>
        <p:nvPicPr>
          <p:cNvPr id="4107" name="Picture 11" descr="C:\Users\Skitcher\Desktop\Занятие 1\Овощи\и-юстрация-я-етей-размер-шаржа-vegetable-xxl-35764571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-142900"/>
            <a:ext cx="2438400" cy="2438400"/>
          </a:xfrm>
          <a:prstGeom prst="rect">
            <a:avLst/>
          </a:prstGeom>
          <a:noFill/>
        </p:spPr>
      </p:pic>
      <p:pic>
        <p:nvPicPr>
          <p:cNvPr id="4108" name="Picture 12" descr="C:\Users\Skitcher\Desktop\Занятие 1\Овощи\_Черная - 1-700x850.jpg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57222" y="3143248"/>
            <a:ext cx="3373430" cy="4096308"/>
          </a:xfrm>
          <a:prstGeom prst="rect">
            <a:avLst/>
          </a:prstGeom>
          <a:noFill/>
        </p:spPr>
      </p:pic>
      <p:pic>
        <p:nvPicPr>
          <p:cNvPr id="13" name="Picture 16" descr="C:\Users\Skitcher\Desktop\Занятие 1\Предметы\1503744969703.png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2928934"/>
            <a:ext cx="1963715" cy="1844671"/>
          </a:xfrm>
          <a:prstGeom prst="rect">
            <a:avLst/>
          </a:prstGeom>
          <a:noFill/>
        </p:spPr>
      </p:pic>
      <p:pic>
        <p:nvPicPr>
          <p:cNvPr id="14" name="Picture 16" descr="C:\Users\Skitcher\Desktop\Занятие 1\Предметы\1503744969703.png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571480"/>
            <a:ext cx="1963715" cy="1844671"/>
          </a:xfrm>
          <a:prstGeom prst="rect">
            <a:avLst/>
          </a:prstGeom>
          <a:noFill/>
        </p:spPr>
      </p:pic>
      <p:pic>
        <p:nvPicPr>
          <p:cNvPr id="18" name="Picture 16" descr="C:\Users\Skitcher\Desktop\Занятие 1\Предметы\1503744969703.png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428604"/>
            <a:ext cx="1963715" cy="1844671"/>
          </a:xfrm>
          <a:prstGeom prst="rect">
            <a:avLst/>
          </a:prstGeom>
          <a:noFill/>
        </p:spPr>
      </p:pic>
      <p:pic>
        <p:nvPicPr>
          <p:cNvPr id="19" name="Picture 16" descr="C:\Users\Skitcher\Desktop\Занятие 1\Предметы\1503744969703.png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4643446"/>
            <a:ext cx="1963715" cy="18446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kitcher\Desktop\Занятие\gard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5123" name="Picture 3" descr="C:\Users\Skitcher\Desktop\Занятие\bfc5217d697f7c8cdd11d355cd6a1a98--christmas-graphics-clipart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0"/>
            <a:ext cx="3429024" cy="4076106"/>
          </a:xfrm>
          <a:prstGeom prst="rect">
            <a:avLst/>
          </a:prstGeom>
          <a:noFill/>
        </p:spPr>
      </p:pic>
      <p:pic>
        <p:nvPicPr>
          <p:cNvPr id="5" name="Picture 3" descr="C:\Users\Skitcher\Desktop\Занятие\bfc5217d697f7c8cdd11d355cd6a1a98--christmas-graphics-clipart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214290"/>
            <a:ext cx="3076989" cy="3657639"/>
          </a:xfrm>
          <a:prstGeom prst="rect">
            <a:avLst/>
          </a:prstGeom>
          <a:noFill/>
        </p:spPr>
      </p:pic>
      <p:pic>
        <p:nvPicPr>
          <p:cNvPr id="6" name="Picture 3" descr="C:\Users\Skitcher\Desktop\Занятие\bfc5217d697f7c8cdd11d355cd6a1a98--christmas-graphics-clipart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-237267"/>
            <a:ext cx="3442146" cy="4091705"/>
          </a:xfrm>
          <a:prstGeom prst="rect">
            <a:avLst/>
          </a:prstGeom>
          <a:noFill/>
        </p:spPr>
      </p:pic>
      <p:pic>
        <p:nvPicPr>
          <p:cNvPr id="20" name="Picture 8" descr="C:\Users\Skitcher\Desktop\Занятие 1\Фрукты\1650d2b76f5b96b63dfbabbeb110e2ca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337290">
            <a:off x="746466" y="3339342"/>
            <a:ext cx="983116" cy="1555091"/>
          </a:xfrm>
          <a:prstGeom prst="rect">
            <a:avLst/>
          </a:prstGeom>
          <a:noFill/>
        </p:spPr>
      </p:pic>
      <p:pic>
        <p:nvPicPr>
          <p:cNvPr id="21" name="Picture 6" descr="C:\Users\Skitcher\Desktop\Занятие 1\Овощи\cucumber-003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14348" y="3786190"/>
            <a:ext cx="1191644" cy="1071570"/>
          </a:xfrm>
          <a:prstGeom prst="rect">
            <a:avLst/>
          </a:prstGeom>
          <a:noFill/>
        </p:spPr>
      </p:pic>
      <p:pic>
        <p:nvPicPr>
          <p:cNvPr id="22" name="Picture 7" descr="C:\Users\Skitcher\Desktop\Занятие 1\Фрукты\1342767661_g5y87uz01swnevd.jpe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3786190"/>
            <a:ext cx="1071570" cy="1100928"/>
          </a:xfrm>
          <a:prstGeom prst="rect">
            <a:avLst/>
          </a:prstGeom>
          <a:noFill/>
        </p:spPr>
      </p:pic>
      <p:pic>
        <p:nvPicPr>
          <p:cNvPr id="23" name="Picture 10" descr="C:\Users\Skitcher\Desktop\Занятие 1\Овощи\нарисованная-рука-и-юстрации-вектора-турнепса-покрашенной-50885009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3071810"/>
            <a:ext cx="2071702" cy="2071702"/>
          </a:xfrm>
          <a:prstGeom prst="rect">
            <a:avLst/>
          </a:prstGeom>
          <a:noFill/>
        </p:spPr>
      </p:pic>
      <p:pic>
        <p:nvPicPr>
          <p:cNvPr id="24" name="Picture 12" descr="C:\Users\Skitcher\Desktop\Занятие 1\Овощи\_Черная - 1-700x850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3071810"/>
            <a:ext cx="1706108" cy="2071702"/>
          </a:xfrm>
          <a:prstGeom prst="rect">
            <a:avLst/>
          </a:prstGeom>
          <a:noFill/>
        </p:spPr>
      </p:pic>
      <p:pic>
        <p:nvPicPr>
          <p:cNvPr id="25" name="Picture 9" descr="C:\Users\Skitcher\Desktop\Занятие 1\Фрукты\1286225671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14348" y="3786190"/>
            <a:ext cx="1071570" cy="1071570"/>
          </a:xfrm>
          <a:prstGeom prst="rect">
            <a:avLst/>
          </a:prstGeom>
          <a:noFill/>
        </p:spPr>
      </p:pic>
      <p:pic>
        <p:nvPicPr>
          <p:cNvPr id="26" name="Picture 11" descr="C:\Users\Skitcher\Desktop\Занятие 1\Овощи\и-юстрация-я-етей-размер-шаржа-vegetable-xxl-35764571.jpg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3500438"/>
            <a:ext cx="1357322" cy="1357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48148E-6 L 0.17327 0.05232 " pathEditMode="relative" ptsTypes="AA">
                                      <p:cBhvr>
                                        <p:cTn id="1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2.59259E-6 L 0.10242 -0.40949 " pathEditMode="relative" ptsTypes="AA">
                                      <p:cBhvr>
                                        <p:cTn id="2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7.03704E-6 L 0.30712 0.02084 " pathEditMode="relative" ptsTypes="AA">
                                      <p:cBhvr>
                                        <p:cTn id="3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8.14815E-6 L 0.39375 -0.38866 " pathEditMode="relative" ptsTypes="AA">
                                      <p:cBhvr>
                                        <p:cTn id="4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85185E-6 L 0.44896 0.10509 " pathEditMode="relative" ptsTypes="AA">
                                      <p:cBhvr>
                                        <p:cTn id="5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5.18519E-6 L 0.72448 -0.4618 " pathEditMode="relative" ptsTypes="AA">
                                      <p:cBhvr>
                                        <p:cTn id="6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2.96296E-6 L 0.57499 0.04213 " pathEditMode="relative" ptsTypes="AA">
                                      <p:cBhvr>
                                        <p:cTn id="7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kitcher\Desktop\Занятие\gard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3" name="Picture 3" descr="C:\Users\Skitcher\Desktop\Занятие\bfc5217d697f7c8cdd11d355cd6a1a98--christmas-graphics-clipart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0"/>
            <a:ext cx="3429024" cy="4076106"/>
          </a:xfrm>
          <a:prstGeom prst="rect">
            <a:avLst/>
          </a:prstGeom>
          <a:noFill/>
        </p:spPr>
      </p:pic>
      <p:pic>
        <p:nvPicPr>
          <p:cNvPr id="4" name="Picture 3" descr="C:\Users\Skitcher\Desktop\Занятие\bfc5217d697f7c8cdd11d355cd6a1a98--christmas-graphics-clipart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214290"/>
            <a:ext cx="3076989" cy="3657639"/>
          </a:xfrm>
          <a:prstGeom prst="rect">
            <a:avLst/>
          </a:prstGeom>
          <a:noFill/>
        </p:spPr>
      </p:pic>
      <p:pic>
        <p:nvPicPr>
          <p:cNvPr id="5" name="Picture 3" descr="C:\Users\Skitcher\Desktop\Занятие\bfc5217d697f7c8cdd11d355cd6a1a98--christmas-graphics-clipart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-237267"/>
            <a:ext cx="3442146" cy="4091705"/>
          </a:xfrm>
          <a:prstGeom prst="rect">
            <a:avLst/>
          </a:prstGeom>
          <a:noFill/>
        </p:spPr>
      </p:pic>
      <p:pic>
        <p:nvPicPr>
          <p:cNvPr id="6" name="Picture 6" descr="C:\Users\Skitcher\Desktop\Занятие 1\Овощи\cucumber-003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217043">
            <a:off x="2687697" y="3492645"/>
            <a:ext cx="928694" cy="835116"/>
          </a:xfrm>
          <a:prstGeom prst="rect">
            <a:avLst/>
          </a:prstGeom>
          <a:noFill/>
        </p:spPr>
      </p:pic>
      <p:pic>
        <p:nvPicPr>
          <p:cNvPr id="7" name="Picture 8" descr="C:\Users\Skitcher\Desktop\Занятие 1\Фрукты\1650d2b76f5b96b63dfbabbeb110e2ca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786050" y="285728"/>
            <a:ext cx="601058" cy="950752"/>
          </a:xfrm>
          <a:prstGeom prst="rect">
            <a:avLst/>
          </a:prstGeom>
          <a:noFill/>
        </p:spPr>
      </p:pic>
      <p:pic>
        <p:nvPicPr>
          <p:cNvPr id="8" name="Picture 8" descr="C:\Users\Skitcher\Desktop\Занятие 1\Фрукты\1650d2b76f5b96b63dfbabbeb110e2ca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142976" y="857232"/>
            <a:ext cx="646220" cy="1022190"/>
          </a:xfrm>
          <a:prstGeom prst="rect">
            <a:avLst/>
          </a:prstGeom>
          <a:noFill/>
        </p:spPr>
      </p:pic>
      <p:pic>
        <p:nvPicPr>
          <p:cNvPr id="9" name="Picture 8" descr="C:\Users\Skitcher\Desktop\Занятие 1\Фрукты\1650d2b76f5b96b63dfbabbeb110e2ca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714612" y="1500174"/>
            <a:ext cx="642942" cy="1017005"/>
          </a:xfrm>
          <a:prstGeom prst="rect">
            <a:avLst/>
          </a:prstGeom>
          <a:noFill/>
        </p:spPr>
      </p:pic>
      <p:pic>
        <p:nvPicPr>
          <p:cNvPr id="10" name="Picture 8" descr="C:\Users\Skitcher\Desktop\Занятие 1\Фрукты\1650d2b76f5b96b63dfbabbeb110e2ca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785918" y="214290"/>
            <a:ext cx="642942" cy="1017005"/>
          </a:xfrm>
          <a:prstGeom prst="rect">
            <a:avLst/>
          </a:prstGeom>
          <a:noFill/>
        </p:spPr>
      </p:pic>
      <p:pic>
        <p:nvPicPr>
          <p:cNvPr id="11" name="Picture 8" descr="C:\Users\Skitcher\Desktop\Занятие 1\Фрукты\1650d2b76f5b96b63dfbabbeb110e2ca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785918" y="1357298"/>
            <a:ext cx="691383" cy="1093628"/>
          </a:xfrm>
          <a:prstGeom prst="rect">
            <a:avLst/>
          </a:prstGeom>
          <a:noFill/>
        </p:spPr>
      </p:pic>
      <p:pic>
        <p:nvPicPr>
          <p:cNvPr id="12" name="Picture 7" descr="C:\Users\Skitcher\Desktop\Занятие 1\Фрукты\1342767661_g5y87uz01swnevd.jpe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1142984"/>
            <a:ext cx="581000" cy="596918"/>
          </a:xfrm>
          <a:prstGeom prst="rect">
            <a:avLst/>
          </a:prstGeom>
          <a:noFill/>
        </p:spPr>
      </p:pic>
      <p:pic>
        <p:nvPicPr>
          <p:cNvPr id="13" name="Picture 7" descr="C:\Users\Skitcher\Desktop\Занятие 1\Фрукты\1342767661_g5y87uz01swnevd.jpeg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785794"/>
            <a:ext cx="438124" cy="450127"/>
          </a:xfrm>
          <a:prstGeom prst="rect">
            <a:avLst/>
          </a:prstGeom>
          <a:noFill/>
        </p:spPr>
      </p:pic>
      <p:pic>
        <p:nvPicPr>
          <p:cNvPr id="14" name="Picture 7" descr="C:\Users\Skitcher\Desktop\Занятие 1\Фрукты\1342767661_g5y87uz01swnevd.jpeg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785794"/>
            <a:ext cx="571504" cy="587162"/>
          </a:xfrm>
          <a:prstGeom prst="rect">
            <a:avLst/>
          </a:prstGeom>
          <a:noFill/>
        </p:spPr>
      </p:pic>
      <p:pic>
        <p:nvPicPr>
          <p:cNvPr id="15" name="Picture 7" descr="C:\Users\Skitcher\Desktop\Занятие 1\Фрукты\1342767661_g5y87uz01swnevd.jpeg"/>
          <p:cNvPicPr>
            <a:picLocks noChangeAspect="1" noChangeArrowheads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1714488"/>
            <a:ext cx="603860" cy="620404"/>
          </a:xfrm>
          <a:prstGeom prst="rect">
            <a:avLst/>
          </a:prstGeom>
          <a:noFill/>
        </p:spPr>
      </p:pic>
      <p:pic>
        <p:nvPicPr>
          <p:cNvPr id="17" name="Picture 7" descr="C:\Users\Skitcher\Desktop\Занятие 1\Фрукты\1342767661_g5y87uz01swnevd.jpeg"/>
          <p:cNvPicPr>
            <a:picLocks noChangeAspect="1" noChangeArrowheads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1714488"/>
            <a:ext cx="603860" cy="620404"/>
          </a:xfrm>
          <a:prstGeom prst="rect">
            <a:avLst/>
          </a:prstGeom>
          <a:noFill/>
        </p:spPr>
      </p:pic>
      <p:pic>
        <p:nvPicPr>
          <p:cNvPr id="18" name="Picture 8" descr="C:\Users\Skitcher\Desktop\Занятие 1\Фрукты\1650d2b76f5b96b63dfbabbeb110e2ca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285984" y="857232"/>
            <a:ext cx="601058" cy="950752"/>
          </a:xfrm>
          <a:prstGeom prst="rect">
            <a:avLst/>
          </a:prstGeom>
          <a:noFill/>
        </p:spPr>
      </p:pic>
      <p:pic>
        <p:nvPicPr>
          <p:cNvPr id="19" name="Picture 9" descr="C:\Users\Skitcher\Desktop\Занятие 1\Фрукты\1286225671.pn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358082" y="0"/>
            <a:ext cx="714356" cy="714356"/>
          </a:xfrm>
          <a:prstGeom prst="rect">
            <a:avLst/>
          </a:prstGeom>
          <a:noFill/>
        </p:spPr>
      </p:pic>
      <p:pic>
        <p:nvPicPr>
          <p:cNvPr id="20" name="Picture 9" descr="C:\Users\Skitcher\Desktop\Занятие 1\Фрукты\1286225671.pn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6572264" y="500042"/>
            <a:ext cx="714356" cy="714356"/>
          </a:xfrm>
          <a:prstGeom prst="rect">
            <a:avLst/>
          </a:prstGeom>
          <a:noFill/>
        </p:spPr>
      </p:pic>
      <p:pic>
        <p:nvPicPr>
          <p:cNvPr id="21" name="Picture 9" descr="C:\Users\Skitcher\Desktop\Занятие 1\Фрукты\1286225671.pn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6357950" y="1142984"/>
            <a:ext cx="714356" cy="714356"/>
          </a:xfrm>
          <a:prstGeom prst="rect">
            <a:avLst/>
          </a:prstGeom>
          <a:noFill/>
        </p:spPr>
      </p:pic>
      <p:pic>
        <p:nvPicPr>
          <p:cNvPr id="22" name="Picture 9" descr="C:\Users\Skitcher\Desktop\Занятие 1\Фрукты\1286225671.pn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358082" y="785794"/>
            <a:ext cx="714356" cy="714356"/>
          </a:xfrm>
          <a:prstGeom prst="rect">
            <a:avLst/>
          </a:prstGeom>
          <a:noFill/>
        </p:spPr>
      </p:pic>
      <p:pic>
        <p:nvPicPr>
          <p:cNvPr id="23" name="Picture 9" descr="C:\Users\Skitcher\Desktop\Занятие 1\Фрукты\1286225671.pn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8143900" y="500042"/>
            <a:ext cx="714356" cy="714356"/>
          </a:xfrm>
          <a:prstGeom prst="rect">
            <a:avLst/>
          </a:prstGeom>
          <a:noFill/>
        </p:spPr>
      </p:pic>
      <p:pic>
        <p:nvPicPr>
          <p:cNvPr id="24" name="Picture 9" descr="C:\Users\Skitcher\Desktop\Занятие 1\Фрукты\1286225671.pn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8001024" y="1357298"/>
            <a:ext cx="714356" cy="714356"/>
          </a:xfrm>
          <a:prstGeom prst="rect">
            <a:avLst/>
          </a:prstGeom>
          <a:noFill/>
        </p:spPr>
      </p:pic>
      <p:pic>
        <p:nvPicPr>
          <p:cNvPr id="25" name="Picture 9" descr="C:\Users\Skitcher\Desktop\Занятие 1\Фрукты\1286225671.pn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072330" y="1428736"/>
            <a:ext cx="714356" cy="714356"/>
          </a:xfrm>
          <a:prstGeom prst="rect">
            <a:avLst/>
          </a:prstGeom>
          <a:noFill/>
        </p:spPr>
      </p:pic>
      <p:pic>
        <p:nvPicPr>
          <p:cNvPr id="26" name="Picture 12" descr="C:\Users\Skitcher\Desktop\Занятие 1\Овощи\_Черная - 1-700x850.jpg"/>
          <p:cNvPicPr>
            <a:picLocks noChangeAspect="1" noChangeArrowheads="1"/>
          </p:cNvPicPr>
          <p:nvPr/>
        </p:nvPicPr>
        <p:blipFill>
          <a:blip r:embed="rId1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3286124"/>
            <a:ext cx="1221886" cy="1483718"/>
          </a:xfrm>
          <a:prstGeom prst="rect">
            <a:avLst/>
          </a:prstGeom>
          <a:noFill/>
        </p:spPr>
      </p:pic>
      <p:pic>
        <p:nvPicPr>
          <p:cNvPr id="27" name="Picture 10" descr="C:\Users\Skitcher\Desktop\Занятие 1\Овощи\нарисованная-рука-и-юстрации-вектора-турнепса-покрашенной-50885009.jpg"/>
          <p:cNvPicPr>
            <a:picLocks noChangeAspect="1" noChangeArrowheads="1"/>
          </p:cNvPicPr>
          <p:nvPr/>
        </p:nvPicPr>
        <p:blipFill>
          <a:blip r:embed="rId1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2928934"/>
            <a:ext cx="1500198" cy="1500198"/>
          </a:xfrm>
          <a:prstGeom prst="rect">
            <a:avLst/>
          </a:prstGeom>
          <a:noFill/>
        </p:spPr>
      </p:pic>
      <p:pic>
        <p:nvPicPr>
          <p:cNvPr id="28" name="Picture 11" descr="C:\Users\Skitcher\Desktop\Занятие 1\Овощи\и-юстрация-я-етей-размер-шаржа-vegetable-xxl-35764571.jpg"/>
          <p:cNvPicPr>
            <a:picLocks noChangeAspect="1" noChangeArrowheads="1"/>
          </p:cNvPicPr>
          <p:nvPr/>
        </p:nvPicPr>
        <p:blipFill>
          <a:blip r:embed="rId1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2857496"/>
            <a:ext cx="1438268" cy="1438268"/>
          </a:xfrm>
          <a:prstGeom prst="rect">
            <a:avLst/>
          </a:prstGeom>
          <a:noFill/>
        </p:spPr>
      </p:pic>
      <p:pic>
        <p:nvPicPr>
          <p:cNvPr id="29" name="Picture 11" descr="C:\Users\Skitcher\Desktop\Занятие 1\Овощи\и-юстрация-я-етей-размер-шаржа-vegetable-xxl-35764571.jpg"/>
          <p:cNvPicPr>
            <a:picLocks noChangeAspect="1" noChangeArrowheads="1"/>
          </p:cNvPicPr>
          <p:nvPr/>
        </p:nvPicPr>
        <p:blipFill>
          <a:blip r:embed="rId1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2786058"/>
            <a:ext cx="1438268" cy="1438268"/>
          </a:xfrm>
          <a:prstGeom prst="rect">
            <a:avLst/>
          </a:prstGeom>
          <a:noFill/>
        </p:spPr>
      </p:pic>
      <p:pic>
        <p:nvPicPr>
          <p:cNvPr id="30" name="Picture 11" descr="C:\Users\Skitcher\Desktop\Занятие 1\Овощи\и-юстрация-я-етей-размер-шаржа-vegetable-xxl-35764571.jpg"/>
          <p:cNvPicPr>
            <a:picLocks noChangeAspect="1" noChangeArrowheads="1"/>
          </p:cNvPicPr>
          <p:nvPr/>
        </p:nvPicPr>
        <p:blipFill>
          <a:blip r:embed="rId1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3929066"/>
            <a:ext cx="1438268" cy="1438268"/>
          </a:xfrm>
          <a:prstGeom prst="rect">
            <a:avLst/>
          </a:prstGeom>
          <a:noFill/>
        </p:spPr>
      </p:pic>
      <p:pic>
        <p:nvPicPr>
          <p:cNvPr id="31" name="Picture 11" descr="C:\Users\Skitcher\Desktop\Занятие 1\Овощи\и-юстрация-я-етей-размер-шаржа-vegetable-xxl-35764571.jpg"/>
          <p:cNvPicPr>
            <a:picLocks noChangeAspect="1" noChangeArrowheads="1"/>
          </p:cNvPicPr>
          <p:nvPr/>
        </p:nvPicPr>
        <p:blipFill>
          <a:blip r:embed="rId1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3429000"/>
            <a:ext cx="1438268" cy="1438268"/>
          </a:xfrm>
          <a:prstGeom prst="rect">
            <a:avLst/>
          </a:prstGeom>
          <a:noFill/>
        </p:spPr>
      </p:pic>
      <p:pic>
        <p:nvPicPr>
          <p:cNvPr id="32" name="Picture 6" descr="C:\Users\Skitcher\Desktop\Занятие 1\Овощи\cucumber-003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217043">
            <a:off x="2616259" y="3992710"/>
            <a:ext cx="928694" cy="835116"/>
          </a:xfrm>
          <a:prstGeom prst="rect">
            <a:avLst/>
          </a:prstGeom>
          <a:noFill/>
        </p:spPr>
      </p:pic>
      <p:pic>
        <p:nvPicPr>
          <p:cNvPr id="33" name="Picture 6" descr="C:\Users\Skitcher\Desktop\Занятие 1\Овощи\cucumber-003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217043">
            <a:off x="2401945" y="4492776"/>
            <a:ext cx="928694" cy="835116"/>
          </a:xfrm>
          <a:prstGeom prst="rect">
            <a:avLst/>
          </a:prstGeom>
          <a:noFill/>
        </p:spPr>
      </p:pic>
      <p:pic>
        <p:nvPicPr>
          <p:cNvPr id="34" name="Picture 6" descr="C:\Users\Skitcher\Desktop\Занятие 1\Овощи\cucumber-003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217043">
            <a:off x="2116192" y="5064281"/>
            <a:ext cx="928694" cy="835116"/>
          </a:xfrm>
          <a:prstGeom prst="rect">
            <a:avLst/>
          </a:prstGeom>
          <a:noFill/>
        </p:spPr>
      </p:pic>
      <p:pic>
        <p:nvPicPr>
          <p:cNvPr id="35" name="Picture 10" descr="C:\Users\Skitcher\Desktop\Занятие 1\Овощи\нарисованная-рука-и-юстрации-вектора-турнепса-покрашенной-50885009.jpg"/>
          <p:cNvPicPr>
            <a:picLocks noChangeAspect="1" noChangeArrowheads="1"/>
          </p:cNvPicPr>
          <p:nvPr/>
        </p:nvPicPr>
        <p:blipFill>
          <a:blip r:embed="rId1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4357694"/>
            <a:ext cx="1285884" cy="1285884"/>
          </a:xfrm>
          <a:prstGeom prst="rect">
            <a:avLst/>
          </a:prstGeom>
          <a:noFill/>
        </p:spPr>
      </p:pic>
      <p:pic>
        <p:nvPicPr>
          <p:cNvPr id="36" name="Picture 10" descr="C:\Users\Skitcher\Desktop\Занятие 1\Овощи\нарисованная-рука-и-юстрации-вектора-турнепса-покрашенной-50885009.jpg"/>
          <p:cNvPicPr>
            <a:picLocks noChangeAspect="1" noChangeArrowheads="1"/>
          </p:cNvPicPr>
          <p:nvPr/>
        </p:nvPicPr>
        <p:blipFill>
          <a:blip r:embed="rId2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3643314"/>
            <a:ext cx="1214446" cy="1214446"/>
          </a:xfrm>
          <a:prstGeom prst="rect">
            <a:avLst/>
          </a:prstGeom>
          <a:noFill/>
        </p:spPr>
      </p:pic>
      <p:pic>
        <p:nvPicPr>
          <p:cNvPr id="38" name="Picture 10" descr="C:\Users\Skitcher\Desktop\Занятие 1\Овощи\нарисованная-рука-и-юстрации-вектора-турнепса-покрашенной-50885009.jpg"/>
          <p:cNvPicPr>
            <a:picLocks noChangeAspect="1" noChangeArrowheads="1"/>
          </p:cNvPicPr>
          <p:nvPr/>
        </p:nvPicPr>
        <p:blipFill>
          <a:blip r:embed="rId2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4000504"/>
            <a:ext cx="1214446" cy="1214446"/>
          </a:xfrm>
          <a:prstGeom prst="rect">
            <a:avLst/>
          </a:prstGeom>
          <a:noFill/>
        </p:spPr>
      </p:pic>
      <p:pic>
        <p:nvPicPr>
          <p:cNvPr id="39" name="Picture 10" descr="C:\Users\Skitcher\Desktop\Занятие 1\Овощи\нарисованная-рука-и-юстрации-вектора-турнепса-покрашенной-50885009.jpg"/>
          <p:cNvPicPr>
            <a:picLocks noChangeAspect="1" noChangeArrowheads="1"/>
          </p:cNvPicPr>
          <p:nvPr/>
        </p:nvPicPr>
        <p:blipFill>
          <a:blip r:embed="rId2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4857760"/>
            <a:ext cx="1214446" cy="1214446"/>
          </a:xfrm>
          <a:prstGeom prst="rect">
            <a:avLst/>
          </a:prstGeom>
          <a:noFill/>
        </p:spPr>
      </p:pic>
      <p:pic>
        <p:nvPicPr>
          <p:cNvPr id="40" name="Picture 12" descr="C:\Users\Skitcher\Desktop\Занятие 1\Овощи\_Черная - 1-700x850.jpg"/>
          <p:cNvPicPr>
            <a:picLocks noChangeAspect="1" noChangeArrowheads="1"/>
          </p:cNvPicPr>
          <p:nvPr/>
        </p:nvPicPr>
        <p:blipFill>
          <a:blip r:embed="rId2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4000504"/>
            <a:ext cx="1235457" cy="1500198"/>
          </a:xfrm>
          <a:prstGeom prst="rect">
            <a:avLst/>
          </a:prstGeom>
          <a:noFill/>
        </p:spPr>
      </p:pic>
      <p:pic>
        <p:nvPicPr>
          <p:cNvPr id="41" name="Picture 12" descr="C:\Users\Skitcher\Desktop\Занятие 1\Овощи\_Черная - 1-700x850.jpg"/>
          <p:cNvPicPr>
            <a:picLocks noChangeAspect="1" noChangeArrowheads="1"/>
          </p:cNvPicPr>
          <p:nvPr/>
        </p:nvPicPr>
        <p:blipFill>
          <a:blip r:embed="rId2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4643446"/>
            <a:ext cx="1235457" cy="1500198"/>
          </a:xfrm>
          <a:prstGeom prst="rect">
            <a:avLst/>
          </a:prstGeom>
          <a:noFill/>
        </p:spPr>
      </p:pic>
      <p:pic>
        <p:nvPicPr>
          <p:cNvPr id="42" name="Picture 11" descr="C:\Users\Skitcher\Desktop\Занятие 1\Овощи\и-юстрация-я-етей-размер-шаржа-vegetable-xxl-35764571.jpg"/>
          <p:cNvPicPr>
            <a:picLocks noChangeAspect="1" noChangeArrowheads="1"/>
          </p:cNvPicPr>
          <p:nvPr/>
        </p:nvPicPr>
        <p:blipFill>
          <a:blip r:embed="rId1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4429132"/>
            <a:ext cx="1438268" cy="1438268"/>
          </a:xfrm>
          <a:prstGeom prst="rect">
            <a:avLst/>
          </a:prstGeom>
          <a:noFill/>
        </p:spPr>
      </p:pic>
      <p:pic>
        <p:nvPicPr>
          <p:cNvPr id="43" name="Picture 11" descr="C:\Users\Skitcher\Desktop\Занятие 1\Овощи\и-юстрация-я-етей-размер-шаржа-vegetable-xxl-35764571.jpg"/>
          <p:cNvPicPr>
            <a:picLocks noChangeAspect="1" noChangeArrowheads="1"/>
          </p:cNvPicPr>
          <p:nvPr/>
        </p:nvPicPr>
        <p:blipFill>
          <a:blip r:embed="rId1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3286124"/>
            <a:ext cx="1438268" cy="14382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kitcher\Desktop\Занятие 2\презентация\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0"/>
            <a:ext cx="8286776" cy="711779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500826" y="5715016"/>
            <a:ext cx="714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itchFamily="34" charset="0"/>
              </a:rPr>
              <a:t>А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8794" y="5715016"/>
            <a:ext cx="714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itchFamily="34" charset="0"/>
              </a:rPr>
              <a:t>Е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488" y="5715016"/>
            <a:ext cx="714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itchFamily="34" charset="0"/>
              </a:rPr>
              <a:t>С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86182" y="5715016"/>
            <a:ext cx="714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itchFamily="34" charset="0"/>
              </a:rPr>
              <a:t>Т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4876" y="5715016"/>
            <a:ext cx="714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itchFamily="34" charset="0"/>
              </a:rPr>
              <a:t>О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43570" y="5715016"/>
            <a:ext cx="714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itchFamily="34" charset="0"/>
              </a:rPr>
              <a:t>Р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00100" y="5715016"/>
            <a:ext cx="714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itchFamily="34" charset="0"/>
              </a:rPr>
              <a:t>Р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29520" y="5715016"/>
            <a:ext cx="714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 Black" pitchFamily="34" charset="0"/>
              </a:rPr>
              <a:t>Н</a:t>
            </a:r>
            <a:endParaRPr lang="ru-RU" sz="6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kitcher\Desktop\Занятие 2\ECdoLfROyH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42918"/>
            <a:ext cx="9144000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Skitcher\Desktop\Занятие 2\презентация\img15_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3786190"/>
            <a:ext cx="23574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 Black" pitchFamily="34" charset="0"/>
              </a:rPr>
              <a:t>РЕЖУ</a:t>
            </a:r>
            <a:endParaRPr lang="ru-RU" sz="40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43702" y="3786190"/>
            <a:ext cx="19479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itchFamily="34" charset="0"/>
              </a:rPr>
              <a:t>ВАРЮ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86116" y="3786190"/>
            <a:ext cx="21066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itchFamily="34" charset="0"/>
              </a:rPr>
              <a:t>ЖАРЮ</a:t>
            </a:r>
          </a:p>
        </p:txBody>
      </p:sp>
      <p:pic>
        <p:nvPicPr>
          <p:cNvPr id="15362" name="Picture 2" descr="https://risunci.com/wp-content/uploads/2019/02/3-5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357694"/>
            <a:ext cx="1928794" cy="2117006"/>
          </a:xfrm>
          <a:prstGeom prst="rect">
            <a:avLst/>
          </a:prstGeom>
          <a:noFill/>
        </p:spPr>
      </p:pic>
      <p:pic>
        <p:nvPicPr>
          <p:cNvPr id="15363" name="Picture 3" descr="C:\Users\Skitcher\Desktop\Занятие 1\Инструменты\cooking_pot_PNG1406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43702" y="4604880"/>
            <a:ext cx="2156409" cy="1660278"/>
          </a:xfrm>
          <a:prstGeom prst="rect">
            <a:avLst/>
          </a:prstGeom>
          <a:noFill/>
        </p:spPr>
      </p:pic>
      <p:pic>
        <p:nvPicPr>
          <p:cNvPr id="15364" name="Picture 4" descr="C:\Users\Skitcher\Desktop\Занятие 1\Инструменты\post_5d29b65dc924c-1024x653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4214818"/>
            <a:ext cx="3472747" cy="2214554"/>
          </a:xfrm>
          <a:prstGeom prst="rect">
            <a:avLst/>
          </a:prstGeom>
          <a:noFill/>
        </p:spPr>
      </p:pic>
      <p:pic>
        <p:nvPicPr>
          <p:cNvPr id="15365" name="Picture 5" descr="C:\Users\Skitcher\Desktop\Занятие 1\Профессии\4e66d2f5544f5e014861018e12236a4f--le-chef-moustache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0"/>
            <a:ext cx="2174073" cy="3294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100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Skitcher</dc:creator>
  <cp:lastModifiedBy>Skitcher</cp:lastModifiedBy>
  <cp:revision>24</cp:revision>
  <dcterms:created xsi:type="dcterms:W3CDTF">2020-04-28T15:01:49Z</dcterms:created>
  <dcterms:modified xsi:type="dcterms:W3CDTF">2020-09-10T05:59:11Z</dcterms:modified>
</cp:coreProperties>
</file>