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6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9" r:id="rId15"/>
    <p:sldId id="28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55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101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9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624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427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61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494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020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435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4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02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85E25-6F87-4232-8080-C0CD9A33B9FE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8EE4E-1A1E-4C35-AD05-6EB530EE2E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58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425/00066cc4-2fe8ca22/1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83327" y="1849027"/>
            <a:ext cx="922534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23 февраля -</a:t>
            </a:r>
            <a:b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6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День защитника Отечества</a:t>
            </a:r>
          </a:p>
        </p:txBody>
      </p:sp>
    </p:spTree>
    <p:extLst>
      <p:ext uri="{BB962C8B-B14F-4D97-AF65-F5344CB8AC3E}">
        <p14:creationId xmlns:p14="http://schemas.microsoft.com/office/powerpoint/2010/main" val="26313928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36432" y="1"/>
            <a:ext cx="5486399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Мощный, сильный вездеход,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гусеницах танк идет,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Ствол у пушки впереди,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Опасно, враг, не подходи!</a:t>
            </a:r>
          </a:p>
          <a:p>
            <a:pPr algn="ctr"/>
            <a:endParaRPr lang="ru-RU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http://xn--80ahclcogc6ci4h.xn--90anlfbebar6i.xn--p1ai/images/military/military/2015/IMG_558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42611" y="647554"/>
            <a:ext cx="47148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1.1zoom.ru/big7/612/Tanks_T-55AM_38623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97356" y="2166424"/>
            <a:ext cx="5172256" cy="406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79132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08295" y="0"/>
            <a:ext cx="34747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Солдат у вражеских ворот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Был ранен утром ранним.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Отважный военный врач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Перевяжет раны</a:t>
            </a:r>
          </a:p>
        </p:txBody>
      </p:sp>
      <p:pic>
        <p:nvPicPr>
          <p:cNvPr id="8" name="Рисунок 7" descr="https://news.nashbryansk.ru/v2/uploads/news/images/2016/dekabr/mediki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7292" y="196948"/>
            <a:ext cx="5253477" cy="336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novodar.ru/images/stories/8735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42705" y="3494209"/>
            <a:ext cx="4639169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695438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50498" y="225084"/>
            <a:ext cx="288387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Пехота на любой войне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Полей царица.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хочется поздравить 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всех пехотинцев.</a:t>
            </a:r>
          </a:p>
        </p:txBody>
      </p:sp>
      <p:pic>
        <p:nvPicPr>
          <p:cNvPr id="7" name="Рисунок 6" descr="http://cn1.nevsedoma.com.ua/images/2011/145/4/66-900x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87538" y="188741"/>
            <a:ext cx="457963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tatic.oper.ru/data/site/morpehi_kasp_2011_compressed_ed-dsc_5946-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89398" y="3199226"/>
            <a:ext cx="5898996" cy="345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6543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4567" y="279891"/>
            <a:ext cx="9087728" cy="75713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 у нас такой один,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Праздник мальчиков, мужчин.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Отмечает вся страна –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Двадцать третье февраля!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Этот день все знать должны.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 Защитников страны!</a:t>
            </a:r>
          </a:p>
          <a:p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 </a:t>
            </a:r>
          </a:p>
          <a:p>
            <a:pPr algn="ctr"/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8960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11680" y="225083"/>
            <a:ext cx="85250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Даем праздничный салют</a:t>
            </a:r>
          </a:p>
        </p:txBody>
      </p:sp>
      <p:pic>
        <p:nvPicPr>
          <p:cNvPr id="7" name="Рисунок 6" descr="https://im0-tub-ru.yandex.net/i?id=daa70b263ddfbb0f161eaccdbc8b1bd3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63372" y="1097279"/>
            <a:ext cx="8159262" cy="5331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8569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69032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291883" y="1196121"/>
            <a:ext cx="960823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Презентацию выполнила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воспитатель ГБДОУ Детский сад № 47 комбинированного вида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Красногвардейского района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Санкт-Петербурга</a:t>
            </a:r>
            <a:endParaRPr kumimoji="0" lang="ru-RU" sz="36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normalizeH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Кондрашова Екатерина Александровна</a:t>
            </a:r>
            <a:endParaRPr kumimoji="0" lang="ru-RU" sz="36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026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809" y="1825625"/>
            <a:ext cx="318924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5" name="Рисунок 4" descr="http://www.playcast.ru/uploads/2016/02/19/17401324.jpg"/>
          <p:cNvPicPr/>
          <p:nvPr/>
        </p:nvPicPr>
        <p:blipFill rotWithShape="1">
          <a:blip r:embed="rId3" cstate="email"/>
          <a:srcRect/>
          <a:stretch/>
        </p:blipFill>
        <p:spPr bwMode="auto">
          <a:xfrm>
            <a:off x="4739269" y="1320978"/>
            <a:ext cx="5857479" cy="3648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416203" y="1225689"/>
            <a:ext cx="327846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Нашей Армии любимой </a:t>
            </a:r>
            <a:b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День рожденья в феврале. </a:t>
            </a:r>
            <a:b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Слава ей, непобедимой! </a:t>
            </a:r>
            <a:b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Слава миру на земле!</a:t>
            </a:r>
          </a:p>
          <a:p>
            <a:pPr algn="r"/>
            <a:r>
              <a:rPr lang="ru-RU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                     </a:t>
            </a:r>
            <a:r>
              <a:rPr lang="ru-RU" sz="2800" b="1" i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И.Даренский</a:t>
            </a:r>
            <a:r>
              <a:rPr lang="ru-RU" sz="5400" dirty="0"/>
              <a:t> </a:t>
            </a:r>
          </a:p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5285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04693" y="0"/>
            <a:ext cx="938932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 давних пор сложилось: как только приходит</a:t>
            </a:r>
          </a:p>
          <a:p>
            <a:pPr algn="ctr"/>
            <a:r>
              <a:rPr lang="ru-RU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на нашу землю враг, все русские люди поднимались на борьбу. </a:t>
            </a:r>
          </a:p>
          <a:p>
            <a:pPr algn="ctr"/>
            <a:r>
              <a:rPr lang="ru-RU" sz="3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Очень давно такие защитники были, назывались богатыри Земли русской.</a:t>
            </a:r>
          </a:p>
        </p:txBody>
      </p:sp>
      <p:pic>
        <p:nvPicPr>
          <p:cNvPr id="6" name="Рисунок 5" descr="https://avatars.mds.yandex.net/get-pdb/939428/b1c04835-10e0-4d44-beb2-5c5d05f52397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8233" y="2453268"/>
            <a:ext cx="6802245" cy="4241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1538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45220" y="157227"/>
            <a:ext cx="97015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Сейчас наша армия другая, </a:t>
            </a:r>
          </a:p>
          <a:p>
            <a:pPr algn="ctr"/>
            <a:r>
              <a:rPr lang="ru-RU" sz="4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современная</a:t>
            </a:r>
          </a:p>
        </p:txBody>
      </p:sp>
      <p:pic>
        <p:nvPicPr>
          <p:cNvPr id="6" name="Рисунок 5" descr="https://structure.mil.ru/images/military/military/photo/67-028-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96222" y="1726887"/>
            <a:ext cx="7599556" cy="4806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084940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8077" y="79170"/>
            <a:ext cx="1011584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Армия России сильна различными</a:t>
            </a:r>
          </a:p>
          <a:p>
            <a:pPr algn="ctr"/>
            <a:r>
              <a:rPr lang="ru-RU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войсками, которые защищают нас от </a:t>
            </a:r>
          </a:p>
          <a:p>
            <a:pPr algn="ctr"/>
            <a:r>
              <a:rPr lang="ru-RU" sz="4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врагов и на море, и на суше, и в воздухе</a:t>
            </a:r>
            <a:endParaRPr lang="ru-RU" sz="4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5604" name="Picture 4" descr="https://million-wallpapers.ru/wallpapers/2/7/4932275442843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224" y="2197715"/>
            <a:ext cx="3888065" cy="24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6" name="Picture 6" descr="http://cdn13.img22.ria.ru/images/25629/90/2562990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8822" y="2197715"/>
            <a:ext cx="4112994" cy="2430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8" name="Picture 8" descr="https://c.wallhere.com/photos/4d/8c/aircraft_carrier_United_States_Navy_sea_military_fleet_HNLMS_De_Zeven_Provinci_n_F802_Royal_Netherlands_Navy-100600.jpg!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936" y="4159577"/>
            <a:ext cx="4138758" cy="258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472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30912" y="768073"/>
            <a:ext cx="3441852" cy="60939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Он на страже рубежей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День и ночь в дозоре.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Охраняет он страну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От беды и горя.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Друг собака у него,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Он в стрельбе отличник,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 автоматом на плече,</a:t>
            </a:r>
          </a:p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Это пограничник!!!</a:t>
            </a:r>
          </a:p>
          <a:p>
            <a:pPr algn="ctr"/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https://adukar.by/images/photo/professiya-pogranichnik-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2764" y="1690688"/>
            <a:ext cx="6099314" cy="364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7998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23890" y="253219"/>
            <a:ext cx="496589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мачте наш трехцветный флаг,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 палубе стоит моряк.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знает, что моря страны,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Границы океанов.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 днем и ночью быть должны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бдительной охраной.</a:t>
            </a:r>
          </a:p>
        </p:txBody>
      </p:sp>
      <p:pic>
        <p:nvPicPr>
          <p:cNvPr id="6" name="Рисунок 5" descr="https://avatars.mds.yandex.net/get-pdb/963327/ef8156b2-fe91-4b24-9673-cab496d7ae8f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97748" y="464234"/>
            <a:ext cx="3882683" cy="2176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masyamba.ru/%D0%B2%D0%BE%D0%B5%D0%BD%D0%BD%D1%8B%D0%B5-%D0%BA%D0%BE%D1%80%D0%B0%D0%B1%D0%BB%D0%B8/12-%D1%84%D0%BE%D1%82%D0%BE-%D0%B2%D0%BE%D0%B5%D0%BD%D0%BD%D1%8B%D1%85-%D0%BA%D0%BE%D1%80%D0%B0%D0%B1%D0%BB%D0%B5%D0%B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45409" y="2911539"/>
            <a:ext cx="4446905" cy="2779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mil.ru/images/military/military/photo/Nastoichivii0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842501" y="4192172"/>
            <a:ext cx="3868982" cy="2489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2509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94228" y="279893"/>
            <a:ext cx="469860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Он металлическую птицу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Поднимает в облака, 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Теперь воздушная граница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Надежна и крепка!</a:t>
            </a:r>
          </a:p>
          <a:p>
            <a:pPr algn="ctr"/>
            <a:endParaRPr lang="ru-RU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https://s11.stc.all.kpcdn.net/share/i/4/993083/wx108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1311" y="493398"/>
            <a:ext cx="4487593" cy="269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tatic.web2ua.com/kharkiv/2017/07/06/pod_harkovom_vzleteli_uchebnye_istrebitel-4.jpe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19975" y="3291840"/>
            <a:ext cx="4768948" cy="3376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068218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ds04.infourok.ru/uploads/ex/0425/00066cc4-2fe8ca22/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22365" y="0"/>
            <a:ext cx="580995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Десанты в минуты спускаются с небес,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распутав парашюты.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Прочешут темный лес,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Овраги, горы и луга,</a:t>
            </a:r>
          </a:p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Найдут опасного врага.</a:t>
            </a:r>
          </a:p>
          <a:p>
            <a:pPr algn="ctr"/>
            <a:endParaRPr lang="ru-RU" sz="32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 descr="https://cdni.rt.com/russian/images/2018.07/article/5b50eabf1835619f1e8b45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78769" y="464234"/>
            <a:ext cx="4994031" cy="336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dn01.ru/files/users/images/c8/ea/c8eaea499480065beb2b51e04ee9c0b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17014" y="3133747"/>
            <a:ext cx="4718026" cy="3337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29067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299</Words>
  <Application>Microsoft Office PowerPoint</Application>
  <PresentationFormat>Широкоэкранный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ЕКАТЕРИНА</cp:lastModifiedBy>
  <cp:revision>20</cp:revision>
  <dcterms:created xsi:type="dcterms:W3CDTF">2019-02-17T14:13:15Z</dcterms:created>
  <dcterms:modified xsi:type="dcterms:W3CDTF">2020-02-13T19:50:50Z</dcterms:modified>
</cp:coreProperties>
</file>