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4599" autoAdjust="0"/>
  </p:normalViewPr>
  <p:slideViewPr>
    <p:cSldViewPr>
      <p:cViewPr varScale="1">
        <p:scale>
          <a:sx n="68" d="100"/>
          <a:sy n="68" d="100"/>
        </p:scale>
        <p:origin x="-1810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47;&#1074;&#1091;&#1082;&#1080;%20&#1055;&#1088;&#1080;&#1088;&#1086;&#1076;&#1099;%20&#8212;%20&#1084;&#1086;&#1088;&#1077;%20&#1080;%20&#1084;&#1091;&#1079;&#1099;&#1082;&#1072;%20(www.mixmuz.ru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ds05.infourok.ru/uploads/ex/0757/0009429e-48318823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8676456" cy="6353945"/>
          </a:xfrm>
          <a:prstGeom prst="rect">
            <a:avLst/>
          </a:prstGeom>
          <a:noFill/>
        </p:spPr>
      </p:pic>
      <p:pic>
        <p:nvPicPr>
          <p:cNvPr id="3" name="Звуки Природы — море и музыка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335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4.infourok.ru/uploads/ex/0559/0008cb70-9acfa832/3/640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4.infourok.ru/uploads/ex/0559/0008cb70-9acfa832/3/640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8"/>
            <a:ext cx="8712968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 http://aida.ucoz.ru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 http://aida.ucoz.ru 2 7 = &lt; &gt;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856984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 http://aida.ucoz.ru 5 3 = &lt; &gt;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71296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 http://aida.ucoz.ru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 http://aida.ucoz.ru 8 1 7 2 6 3 5 4 4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 http://aida.ucoz.ru "/>
          <p:cNvPicPr>
            <a:picLocks noChangeAspect="1" noChangeArrowheads="1"/>
          </p:cNvPicPr>
          <p:nvPr/>
        </p:nvPicPr>
        <p:blipFill>
          <a:blip r:embed="rId2" cstate="print"/>
          <a:srcRect t="3756" b="6667"/>
          <a:stretch>
            <a:fillRect/>
          </a:stretch>
        </p:blipFill>
        <p:spPr bwMode="auto">
          <a:xfrm>
            <a:off x="179512" y="260648"/>
            <a:ext cx="8784976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s04.infourok.ru/uploads/ex/0559/0008cb70-9acfa832/3/640/img7.jpg"/>
          <p:cNvPicPr>
            <a:picLocks noChangeAspect="1" noChangeArrowheads="1"/>
          </p:cNvPicPr>
          <p:nvPr/>
        </p:nvPicPr>
        <p:blipFill>
          <a:blip r:embed="rId2" cstate="print"/>
          <a:srcRect b="6818"/>
          <a:stretch>
            <a:fillRect/>
          </a:stretch>
        </p:blipFill>
        <p:spPr bwMode="auto">
          <a:xfrm>
            <a:off x="179512" y="260648"/>
            <a:ext cx="878497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4.infourok.ru/uploads/ex/0559/0008cb70-9acfa832/3/640/img8.jpg"/>
          <p:cNvPicPr>
            <a:picLocks noChangeAspect="1" noChangeArrowheads="1"/>
          </p:cNvPicPr>
          <p:nvPr/>
        </p:nvPicPr>
        <p:blipFill>
          <a:blip r:embed="rId2" cstate="print"/>
          <a:srcRect b="7076"/>
          <a:stretch>
            <a:fillRect/>
          </a:stretch>
        </p:blipFill>
        <p:spPr bwMode="auto">
          <a:xfrm>
            <a:off x="179512" y="188640"/>
            <a:ext cx="871296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2019-12-08T13:24:11Z</dcterms:created>
  <dcterms:modified xsi:type="dcterms:W3CDTF">2019-12-09T18:42:21Z</dcterms:modified>
</cp:coreProperties>
</file>