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2" r:id="rId3"/>
    <p:sldId id="261" r:id="rId4"/>
    <p:sldId id="268" r:id="rId5"/>
    <p:sldId id="270" r:id="rId6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2933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0" y="2925286"/>
            <a:ext cx="9144000" cy="1588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14600" y="236220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65400" y="3045460"/>
            <a:ext cx="4013200" cy="428625"/>
          </a:xfrm>
        </p:spPr>
        <p:txBody>
          <a:bodyPr tIns="0" anchor="t">
            <a:noAutofit/>
          </a:bodyPr>
          <a:lstStyle>
            <a:lvl1pPr marL="0" indent="0" algn="ctr">
              <a:buNone/>
              <a:defRPr sz="1600" b="0" i="0" cap="none" spc="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65400" y="2397760"/>
            <a:ext cx="4013200" cy="599440"/>
          </a:xfrm>
          <a:noFill/>
          <a:ln>
            <a:noFill/>
          </a:ln>
        </p:spPr>
        <p:txBody>
          <a:bodyPr bIns="0" anchor="b"/>
          <a:lstStyle>
            <a:lvl1pPr>
              <a:defRPr>
                <a:effectLst>
                  <a:glow rad="88900">
                    <a:schemeClr val="tx1">
                      <a:alpha val="6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 rot="5400000">
            <a:off x="4267200" y="3429000"/>
            <a:ext cx="6858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 bwMode="hidden">
          <a:xfrm>
            <a:off x="0" y="1"/>
            <a:ext cx="7696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629400" cy="5029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914401"/>
            <a:ext cx="926980" cy="5029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457200" y="2020824"/>
            <a:ext cx="8229600" cy="40751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922776"/>
            <a:ext cx="9144000" cy="29352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3921760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514600" y="3368040"/>
            <a:ext cx="4114800" cy="112776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pPr algn="ctr" defTabSz="914400" rtl="0" eaLnBrk="1" latinLnBrk="0" hangingPunct="1">
              <a:spcBef>
                <a:spcPts val="400"/>
              </a:spcBef>
              <a:buNone/>
            </a:pPr>
            <a:endParaRPr lang="en-US" sz="1800" b="1" kern="1200" cap="all" spc="0" baseline="0" smtClean="0">
              <a:solidFill>
                <a:schemeClr val="bg1"/>
              </a:solidFill>
              <a:latin typeface="+mj-lt"/>
              <a:ea typeface="+mj-ea"/>
              <a:cs typeface="Tunga" pitchFamily="2"/>
            </a:endParaRP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 bwMode="black">
          <a:xfrm>
            <a:off x="2529052" y="3367246"/>
            <a:ext cx="4085897" cy="706821"/>
          </a:xfrm>
          <a:prstGeom prst="rect">
            <a:avLst/>
          </a:prstGeom>
          <a:noFill/>
          <a:ln w="98425" cmpd="thinThick">
            <a:noFill/>
            <a:miter lim="800000"/>
          </a:ln>
        </p:spPr>
        <p:txBody>
          <a:bodyPr vert="horz" lIns="91440" tIns="45720" rIns="91440" bIns="0" rtlCol="0" anchor="b" anchorCtr="0">
            <a:normAutofit/>
          </a:bodyPr>
          <a:lstStyle>
            <a:lvl1pPr>
              <a:defRPr kumimoji="0" lang="en-US" sz="18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 bwMode="black">
          <a:xfrm>
            <a:off x="2518542" y="4084577"/>
            <a:ext cx="4106917" cy="397094"/>
          </a:xfrm>
        </p:spPr>
        <p:txBody>
          <a:bodyPr tIns="0" anchor="t" anchorCtr="0">
            <a:normAutofit/>
          </a:bodyPr>
          <a:lstStyle>
            <a:lvl1pPr marL="0" indent="0" algn="ctr">
              <a:buNone/>
              <a:def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Tahom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020824"/>
            <a:ext cx="4023360" cy="40050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Content Placeholder 30"/>
          <p:cNvSpPr>
            <a:spLocks noGrp="1"/>
          </p:cNvSpPr>
          <p:nvPr>
            <p:ph sz="quarter" idx="13"/>
          </p:nvPr>
        </p:nvSpPr>
        <p:spPr>
          <a:xfrm>
            <a:off x="457201" y="2819400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Content Placeholder 30"/>
          <p:cNvSpPr>
            <a:spLocks noGrp="1"/>
          </p:cNvSpPr>
          <p:nvPr>
            <p:ph sz="quarter" idx="14"/>
          </p:nvPr>
        </p:nvSpPr>
        <p:spPr>
          <a:xfrm>
            <a:off x="4663440" y="2816352"/>
            <a:ext cx="4023360" cy="3209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kern="1200" cap="none" spc="200" baseline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63440" y="2020824"/>
            <a:ext cx="4023360" cy="704088"/>
          </a:xfrm>
          <a:noFill/>
          <a:ln w="98425" cmpd="thinThick">
            <a:noFill/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1" i="0" kern="1200" cap="none" spc="200" baseline="0" dirty="0" smtClean="0">
                <a:solidFill>
                  <a:schemeClr val="tx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lnSpc>
                <a:spcPct val="11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FontTx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30"/>
          <p:cNvSpPr>
            <a:spLocks noGrp="1"/>
          </p:cNvSpPr>
          <p:nvPr>
            <p:ph sz="quarter" idx="14"/>
          </p:nvPr>
        </p:nvSpPr>
        <p:spPr>
          <a:xfrm>
            <a:off x="1485900" y="1914525"/>
            <a:ext cx="6172200" cy="351091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1737360" y="5513832"/>
            <a:ext cx="5669280" cy="548640"/>
          </a:xfrm>
        </p:spPr>
        <p:txBody>
          <a:bodyPr vert="horz" lIns="91440" tIns="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itchFamily="34" charset="0"/>
              <a:buNone/>
              <a:defRPr lang="en-US" sz="1400" b="0" i="0" kern="1200" cap="none" spc="0" baseline="0" smtClean="0">
                <a:solidFill>
                  <a:schemeClr val="tx1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52209" y="2026918"/>
            <a:ext cx="5439582" cy="3263750"/>
          </a:xfrm>
          <a:solidFill>
            <a:schemeClr val="tx1"/>
          </a:solidFill>
          <a:ln w="69850" cmpd="dbl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ctr" defTabSz="914400" rtl="0" eaLnBrk="1" latinLnBrk="0" hangingPunct="1">
              <a:spcBef>
                <a:spcPts val="400"/>
              </a:spcBef>
              <a:buNone/>
              <a:defRPr lang="en-US" sz="1800" b="0" kern="1200" cap="none" spc="0" baseline="0" dirty="0">
                <a:solidFill>
                  <a:schemeClr val="bg1"/>
                </a:solidFill>
                <a:latin typeface="+mj-lt"/>
                <a:ea typeface="+mj-ea"/>
                <a:cs typeface="Tunga" pitchFamily="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1737360" y="5516880"/>
            <a:ext cx="5669280" cy="548640"/>
          </a:xfrm>
        </p:spPr>
        <p:txBody>
          <a:bodyPr vert="horz" lIns="91440" tIns="0" rIns="91440" bIns="0" rtlCol="0" anchor="ctr" anchorCtr="0">
            <a:normAutofit/>
          </a:bodyPr>
          <a:lstStyle>
            <a:lvl1pPr marL="0" indent="0">
              <a:spcBef>
                <a:spcPts val="0"/>
              </a:spcBef>
              <a:buNone/>
              <a:defRPr lang="en-US" sz="1400" b="0" i="0" kern="1200" cap="none" spc="30" baseline="0" smtClean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>
          <a:xfrm>
            <a:off x="2981325" y="273180"/>
            <a:ext cx="3181350" cy="292100"/>
          </a:xfrm>
        </p:spPr>
        <p:txBody>
          <a:bodyPr/>
          <a:lstStyle/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5"/>
          </p:nvPr>
        </p:nvSpPr>
        <p:spPr>
          <a:xfrm>
            <a:off x="4038600" y="6172200"/>
            <a:ext cx="1066800" cy="304800"/>
          </a:xfrm>
        </p:spPr>
        <p:txBody>
          <a:bodyPr/>
          <a:lstStyle/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6"/>
          </p:nvPr>
        </p:nvSpPr>
        <p:spPr>
          <a:xfrm>
            <a:off x="1447800" y="6486525"/>
            <a:ext cx="6248400" cy="2921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hidden">
          <a:xfrm>
            <a:off x="0" y="1335973"/>
            <a:ext cx="9144000" cy="55220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19301"/>
            <a:ext cx="8229600" cy="41173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1325" y="273180"/>
            <a:ext cx="318135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>
              <a:defRPr sz="1200" b="0" cap="all" spc="300" baseline="0">
                <a:solidFill>
                  <a:schemeClr val="tx1"/>
                </a:solidFill>
              </a:defRPr>
            </a:lvl1pPr>
          </a:lstStyle>
          <a:p>
            <a:fld id="{17504A14-9ACC-4267-86E3-FD7EEDBA5EBB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7800" y="6486525"/>
            <a:ext cx="62484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100" b="0" cap="all" spc="30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8600" y="6172200"/>
            <a:ext cx="1066800" cy="304800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 anchor="ctr">
            <a:normAutofit/>
          </a:bodyPr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fld id="{FB4B4190-62D0-4D0A-90A0-2C84F5DDCB7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331436"/>
            <a:ext cx="9144000" cy="1588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975360"/>
            <a:ext cx="4114800" cy="701040"/>
          </a:xfrm>
          <a:prstGeom prst="rect">
            <a:avLst/>
          </a:prstGeom>
          <a:solidFill>
            <a:schemeClr val="tx1"/>
          </a:solidFill>
          <a:ln w="76200" cmpd="thinThick">
            <a:solidFill>
              <a:schemeClr val="tx1"/>
            </a:solidFill>
            <a:miter lim="800000"/>
          </a:ln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ts val="400"/>
        </a:spcBef>
        <a:buNone/>
        <a:defRPr sz="1800" b="1" kern="1200" cap="all" spc="0" baseline="0">
          <a:solidFill>
            <a:schemeClr val="bg1">
              <a:lumMod val="75000"/>
              <a:lumOff val="25000"/>
            </a:schemeClr>
          </a:solidFill>
          <a:effectLst/>
          <a:latin typeface="+mj-lt"/>
          <a:ea typeface="+mj-ea"/>
          <a:cs typeface="Tunga" pitchFamily="2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FontTx/>
        <a:buNone/>
        <a:defRPr sz="20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0" indent="0" algn="ctr" defTabSz="914400" rtl="0" eaLnBrk="1" latinLnBrk="0" hangingPunct="1">
        <a:lnSpc>
          <a:spcPct val="100000"/>
        </a:lnSpc>
        <a:spcBef>
          <a:spcPts val="1200"/>
        </a:spcBef>
        <a:buClr>
          <a:schemeClr val="accent1"/>
        </a:buClr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ctr" defTabSz="914400" rtl="0" eaLnBrk="1" latinLnBrk="0" hangingPunct="1">
        <a:lnSpc>
          <a:spcPct val="100000"/>
        </a:lnSpc>
        <a:spcBef>
          <a:spcPts val="1200"/>
        </a:spcBef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464" y="188640"/>
            <a:ext cx="8689110" cy="298543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 к родительскому 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Собранию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«Вот и стали мы </a:t>
            </a:r>
          </a:p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год взрослее»</a:t>
            </a:r>
            <a:endParaRPr lang="ru-RU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3216" y="5433030"/>
            <a:ext cx="37675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dirty="0" smtClean="0"/>
              <a:t>Подготовила: Шишкина Г. Н.</a:t>
            </a:r>
          </a:p>
          <a:p>
            <a:pPr algn="r"/>
            <a:r>
              <a:rPr lang="ru-RU" sz="2000" dirty="0" smtClean="0"/>
              <a:t>МБДОУ БГО ЦРР-дет. сад № 18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34061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4351" y="188640"/>
            <a:ext cx="817531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образовательных областей: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7635" y="1772816"/>
            <a:ext cx="8768746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Физическое развитие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Познавательное развитие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Социально-коммуникативное</a:t>
            </a: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Художественно-эстетическое</a:t>
            </a:r>
          </a:p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338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1CANON\IMG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66804"/>
            <a:ext cx="6601762" cy="495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3136" y="548680"/>
            <a:ext cx="813774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Познавательное развитие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786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7237" y="35449"/>
            <a:ext cx="895830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Художественно-эстетическое развитие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42" name="Picture 2" descr="C:\Users\User\Pictures\Работа в ДОУ\фото логогруппа\IMG_20180723_105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832860" cy="5124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219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3616971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Речевое развитие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290" name="Picture 2" descr="C:\Users\User\Pictures\Работа в ДОУ\фото логогруппа\печать\IMG_20190627_0928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298" y="600754"/>
            <a:ext cx="3490187" cy="261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5652120" y="2625259"/>
            <a:ext cx="1205880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05064"/>
            <a:ext cx="3523107" cy="26423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86298" y="3600406"/>
            <a:ext cx="3995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Социально-коммуникативное развитие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039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ckTie">
  <a:themeElements>
    <a:clrScheme name="BlackTie">
      <a:dk1>
        <a:srgbClr val="000000"/>
      </a:dk1>
      <a:lt1>
        <a:srgbClr val="FFFFFF"/>
      </a:lt1>
      <a:dk2>
        <a:srgbClr val="46464A"/>
      </a:dk2>
      <a:lt2>
        <a:srgbClr val="E3DCCF"/>
      </a:lt2>
      <a:accent1>
        <a:srgbClr val="6F6F74"/>
      </a:accent1>
      <a:accent2>
        <a:srgbClr val="A7B789"/>
      </a:accent2>
      <a:accent3>
        <a:srgbClr val="BEAE98"/>
      </a:accent3>
      <a:accent4>
        <a:srgbClr val="92A9B9"/>
      </a:accent4>
      <a:accent5>
        <a:srgbClr val="9C8265"/>
      </a:accent5>
      <a:accent6>
        <a:srgbClr val="8D6974"/>
      </a:accent6>
      <a:hlink>
        <a:srgbClr val="67AABF"/>
      </a:hlink>
      <a:folHlink>
        <a:srgbClr val="B1B5AB"/>
      </a:folHlink>
    </a:clrScheme>
    <a:fontScheme name="Black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lackTie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20000"/>
              </a:schemeClr>
            </a:gs>
            <a:gs pos="30000">
              <a:schemeClr val="phClr">
                <a:tint val="61000"/>
                <a:satMod val="220000"/>
              </a:schemeClr>
            </a:gs>
            <a:gs pos="45000">
              <a:schemeClr val="phClr">
                <a:tint val="66000"/>
                <a:satMod val="240000"/>
              </a:schemeClr>
            </a:gs>
            <a:gs pos="55000">
              <a:schemeClr val="phClr">
                <a:tint val="66000"/>
                <a:satMod val="220000"/>
              </a:schemeClr>
            </a:gs>
            <a:gs pos="73000">
              <a:schemeClr val="phClr">
                <a:tint val="61000"/>
                <a:satMod val="220000"/>
              </a:schemeClr>
            </a:gs>
            <a:gs pos="100000">
              <a:schemeClr val="phClr">
                <a:tint val="45000"/>
                <a:satMod val="22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  <a:satMod val="110000"/>
              </a:schemeClr>
            </a:gs>
            <a:gs pos="30000">
              <a:schemeClr val="phClr">
                <a:shade val="90000"/>
                <a:satMod val="120000"/>
              </a:schemeClr>
            </a:gs>
            <a:gs pos="45000">
              <a:schemeClr val="phClr">
                <a:shade val="100000"/>
                <a:satMod val="128000"/>
              </a:schemeClr>
            </a:gs>
            <a:gs pos="55000">
              <a:schemeClr val="phClr">
                <a:shade val="100000"/>
                <a:satMod val="128000"/>
              </a:schemeClr>
            </a:gs>
            <a:gs pos="73000">
              <a:schemeClr val="phClr">
                <a:shade val="90000"/>
                <a:satMod val="120000"/>
              </a:schemeClr>
            </a:gs>
            <a:gs pos="100000">
              <a:schemeClr val="phClr">
                <a:shade val="63000"/>
                <a:satMod val="11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7150" dist="38100" dir="5400000" algn="br" rotWithShape="0">
              <a:srgbClr val="000000">
                <a:alpha val="57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1800000"/>
            </a:lightRig>
          </a:scene3d>
          <a:sp3d>
            <a:bevelT w="44450" h="3175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20000"/>
              </a:schemeClr>
            </a:duotone>
          </a:blip>
          <a:stretch/>
        </a:blip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30000"/>
                <a:satMod val="255000"/>
              </a:schemeClr>
            </a:gs>
          </a:gsLst>
          <a:path path="circle">
            <a:fillToRect l="50000" t="-80000" r="50000" b="18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67</TotalTime>
  <Words>47</Words>
  <Application>Microsoft Office PowerPoint</Application>
  <PresentationFormat>Экран (4:3)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BlackTie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Ноутбук</cp:lastModifiedBy>
  <cp:revision>12</cp:revision>
  <dcterms:created xsi:type="dcterms:W3CDTF">2019-07-17T12:57:33Z</dcterms:created>
  <dcterms:modified xsi:type="dcterms:W3CDTF">2020-09-10T07:19:50Z</dcterms:modified>
</cp:coreProperties>
</file>