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62" r:id="rId2"/>
    <p:sldId id="277" r:id="rId3"/>
    <p:sldId id="278" r:id="rId4"/>
    <p:sldId id="279" r:id="rId5"/>
    <p:sldId id="280" r:id="rId6"/>
    <p:sldId id="281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714" y="72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9/10/2020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9/10/2020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9/10/2020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9/10/2020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9/10/2020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9/10/2020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9/10/2020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9/10/2020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9/10/2020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9/10/2020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9/10/2020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9/10/2020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9/10/2020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9/10/2020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9/10/2020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9/10/2020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9/10/2020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9/10/2020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1576641216_8-14 - копия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595538" y="2143116"/>
            <a:ext cx="7429552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8800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</a:rPr>
              <a:t>Проект «Йога</a:t>
            </a:r>
            <a:r>
              <a:rPr lang="en-US" sz="8800" smtClean="0">
                <a:solidFill>
                  <a:schemeClr val="accent3">
                    <a:lumMod val="50000"/>
                  </a:schemeClr>
                </a:solidFill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</a:rPr>
              <a:t>Time</a:t>
            </a:r>
            <a:r>
              <a:rPr lang="ru-RU" sz="8800" smtClean="0">
                <a:solidFill>
                  <a:schemeClr val="accent3">
                    <a:lumMod val="50000"/>
                  </a:schemeClr>
                </a:solidFill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</a:rPr>
              <a:t>»</a:t>
            </a:r>
            <a:endParaRPr lang="ru-RU" sz="8800" dirty="0">
              <a:solidFill>
                <a:schemeClr val="accent3">
                  <a:lumMod val="50000"/>
                </a:schemeClr>
              </a:solidFill>
              <a:effectLst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953124" y="5214950"/>
            <a:ext cx="546938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i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Подготовила инструктор по физической культуре:</a:t>
            </a:r>
          </a:p>
          <a:p>
            <a:r>
              <a:rPr lang="ru-RU" b="1" i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Ахметзянова Лилия Барыевна</a:t>
            </a:r>
            <a:endParaRPr lang="ru-RU" b="1" i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586528885_43-p-foni-s-listikami-7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6953256" y="3000372"/>
            <a:ext cx="485778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>
                <a:solidFill>
                  <a:schemeClr val="accent3">
                    <a:lumMod val="50000"/>
                  </a:schemeClr>
                </a:solidFill>
              </a:rPr>
              <a:t>«Здоровые люди и растения производят обильные цветы и фрукты. Точно так же здоровый человек улыбается и счастлив, как солнечные лучи»</a:t>
            </a:r>
            <a:endParaRPr lang="ru-RU" b="1" dirty="0" smtClean="0">
              <a:solidFill>
                <a:schemeClr val="accent3">
                  <a:lumMod val="50000"/>
                </a:schemeClr>
              </a:solidFill>
            </a:endParaRPr>
          </a:p>
          <a:p>
            <a:r>
              <a:rPr lang="ru-RU" b="1" i="1" dirty="0" smtClean="0">
                <a:solidFill>
                  <a:schemeClr val="accent3">
                    <a:lumMod val="50000"/>
                  </a:schemeClr>
                </a:solidFill>
              </a:rPr>
              <a:t>Б.К. С </a:t>
            </a:r>
            <a:r>
              <a:rPr lang="ru-RU" b="1" i="1" dirty="0" err="1" smtClean="0">
                <a:solidFill>
                  <a:schemeClr val="accent3">
                    <a:lumMod val="50000"/>
                  </a:schemeClr>
                </a:solidFill>
              </a:rPr>
              <a:t>Айенгара</a:t>
            </a:r>
            <a:r>
              <a:rPr lang="ru-RU" b="1" i="1" dirty="0" smtClean="0">
                <a:solidFill>
                  <a:schemeClr val="accent3">
                    <a:lumMod val="50000"/>
                  </a:schemeClr>
                </a:solidFill>
              </a:rPr>
              <a:t>.</a:t>
            </a:r>
            <a:endParaRPr lang="ru-RU" b="1" dirty="0" smtClean="0">
              <a:solidFill>
                <a:schemeClr val="accent3">
                  <a:lumMod val="50000"/>
                </a:schemeClr>
              </a:solidFill>
            </a:endParaRPr>
          </a:p>
          <a:p>
            <a:r>
              <a:rPr lang="ru-RU" dirty="0" smtClean="0"/>
              <a:t> </a:t>
            </a:r>
          </a:p>
          <a:p>
            <a:endParaRPr lang="ru-RU" dirty="0"/>
          </a:p>
        </p:txBody>
      </p:sp>
      <p:pic>
        <p:nvPicPr>
          <p:cNvPr id="6" name="Рисунок 5" descr="nQ7ZmvvUVFI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5274" y="2214554"/>
            <a:ext cx="4855877" cy="415131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586528885_43-p-foni-s-listikami-7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52398" y="2500306"/>
            <a:ext cx="11287204" cy="37548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Актуальность создания проекта.</a:t>
            </a:r>
            <a:endParaRPr lang="ru-RU" sz="2000" dirty="0" smtClean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Слаженная работа сотрудников зависит от благоприятной психологической обстановки в коллективе. Как показывает опыт международных исследований, занятия йогой самый эффективный способ оздоровления физического, энергетического и ментального состояния работников.</a:t>
            </a:r>
          </a:p>
          <a:p>
            <a:r>
              <a:rPr lang="ru-RU" sz="20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Занятия не просто укрепляют физическое здоровье</a:t>
            </a:r>
          </a:p>
          <a:p>
            <a:r>
              <a:rPr lang="ru-RU" sz="20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сотрудников, но и улучшают работу мозга, нервной системы, </a:t>
            </a:r>
          </a:p>
          <a:p>
            <a:r>
              <a:rPr lang="ru-RU" sz="20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устанавливают душевное равновесие в коллективе, выводя </a:t>
            </a:r>
          </a:p>
          <a:p>
            <a:r>
              <a:rPr lang="ru-RU" sz="20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производительность и моральный дух на качественно новый </a:t>
            </a:r>
          </a:p>
          <a:p>
            <a:r>
              <a:rPr lang="ru-RU" sz="20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уровень.</a:t>
            </a:r>
          </a:p>
          <a:p>
            <a:r>
              <a:rPr lang="ru-RU" sz="20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Таким образом, занятия йогой являются актуальными для </a:t>
            </a:r>
          </a:p>
          <a:p>
            <a:r>
              <a:rPr lang="ru-RU" sz="20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улучшения психического и физического здоровья коллектива.</a:t>
            </a:r>
          </a:p>
          <a:p>
            <a:endParaRPr lang="ru-RU" dirty="0"/>
          </a:p>
        </p:txBody>
      </p:sp>
      <p:pic>
        <p:nvPicPr>
          <p:cNvPr id="5" name="Рисунок 4" descr="жзш90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0446" y="3929066"/>
            <a:ext cx="4571989" cy="257174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1586528885_43-p-foni-s-listikami-7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238084" y="2795349"/>
            <a:ext cx="11430080" cy="4062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Преимущества проекта:</a:t>
            </a:r>
          </a:p>
          <a:p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 проект «Йога</a:t>
            </a:r>
            <a:r>
              <a:rPr lang="en-US" sz="2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Time</a:t>
            </a: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»  </a:t>
            </a: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поможет избавиться от хронической усталости, раздражительности и стресса, </a:t>
            </a:r>
          </a:p>
          <a:p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 регулярная практика поможет укрепить иммунитет, репродуктивные функции, развить память и интуицию, наполняет энергией и позволит обрести мир и гармонию с самим собой,</a:t>
            </a:r>
          </a:p>
          <a:p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 улучшить состояние здоровья, </a:t>
            </a:r>
          </a:p>
          <a:p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 обеспечить прилив сил и энергии, улучшить настроение,</a:t>
            </a:r>
          </a:p>
          <a:p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 повысить работоспособность и </a:t>
            </a:r>
            <a:r>
              <a:rPr lang="ru-RU" sz="24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стрессоустойчивость</a:t>
            </a: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 </a:t>
            </a:r>
          </a:p>
          <a:p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 укрепите командный дух коллектива.</a:t>
            </a:r>
          </a:p>
          <a:p>
            <a:endParaRPr lang="ru-RU" dirty="0"/>
          </a:p>
        </p:txBody>
      </p:sp>
      <p:pic>
        <p:nvPicPr>
          <p:cNvPr id="12" name="Рисунок 11" descr="щщщщщщ.jpg"/>
          <p:cNvPicPr>
            <a:picLocks noChangeAspect="1"/>
          </p:cNvPicPr>
          <p:nvPr/>
        </p:nvPicPr>
        <p:blipFill>
          <a:blip r:embed="rId3">
            <a:lum bright="28000"/>
          </a:blip>
          <a:stretch>
            <a:fillRect/>
          </a:stretch>
        </p:blipFill>
        <p:spPr>
          <a:xfrm>
            <a:off x="6167438" y="214290"/>
            <a:ext cx="5103806" cy="287089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1586528885_43-p-foni-s-listikami-7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309522" y="285728"/>
            <a:ext cx="11430080" cy="68018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chemeClr val="accent3">
                    <a:lumMod val="50000"/>
                  </a:schemeClr>
                </a:solidFill>
              </a:rPr>
              <a:t>Сентябрь</a:t>
            </a:r>
          </a:p>
          <a:p>
            <a:r>
              <a:rPr lang="ru-RU" sz="2000" dirty="0" smtClean="0">
                <a:solidFill>
                  <a:schemeClr val="accent3">
                    <a:lumMod val="50000"/>
                  </a:schemeClr>
                </a:solidFill>
              </a:rPr>
              <a:t>- Вводно-ознакомительное выступление на педагогическом совете </a:t>
            </a:r>
          </a:p>
          <a:p>
            <a:r>
              <a:rPr lang="ru-RU" sz="2000" dirty="0" smtClean="0">
                <a:solidFill>
                  <a:schemeClr val="accent3">
                    <a:lumMod val="50000"/>
                  </a:schemeClr>
                </a:solidFill>
              </a:rPr>
              <a:t>«Йога – для улучшения психофизического здоровья»</a:t>
            </a:r>
          </a:p>
          <a:p>
            <a:r>
              <a:rPr lang="ru-RU" sz="2000" dirty="0" smtClean="0">
                <a:solidFill>
                  <a:schemeClr val="accent3">
                    <a:lumMod val="50000"/>
                  </a:schemeClr>
                </a:solidFill>
              </a:rPr>
              <a:t>-«Йога для начинающих»</a:t>
            </a:r>
          </a:p>
          <a:p>
            <a:r>
              <a:rPr lang="ru-RU" sz="2000" dirty="0" smtClean="0">
                <a:solidFill>
                  <a:schemeClr val="accent3">
                    <a:lumMod val="50000"/>
                  </a:schemeClr>
                </a:solidFill>
              </a:rPr>
              <a:t>Октябрь</a:t>
            </a:r>
          </a:p>
          <a:p>
            <a:r>
              <a:rPr lang="ru-RU" sz="2000" dirty="0" smtClean="0">
                <a:solidFill>
                  <a:schemeClr val="accent3">
                    <a:lumMod val="50000"/>
                  </a:schemeClr>
                </a:solidFill>
              </a:rPr>
              <a:t>«</a:t>
            </a:r>
            <a:r>
              <a:rPr lang="ru-RU" sz="2000" dirty="0" err="1" smtClean="0">
                <a:solidFill>
                  <a:schemeClr val="accent3">
                    <a:lumMod val="50000"/>
                  </a:schemeClr>
                </a:solidFill>
              </a:rPr>
              <a:t>Асаны</a:t>
            </a:r>
            <a:r>
              <a:rPr lang="ru-RU" sz="2000" dirty="0" smtClean="0">
                <a:solidFill>
                  <a:schemeClr val="accent3">
                    <a:lumMod val="50000"/>
                  </a:schemeClr>
                </a:solidFill>
              </a:rPr>
              <a:t> для женского здоровья»</a:t>
            </a:r>
          </a:p>
          <a:p>
            <a:r>
              <a:rPr lang="ru-RU" sz="2000" dirty="0" smtClean="0">
                <a:solidFill>
                  <a:schemeClr val="accent3">
                    <a:lumMod val="50000"/>
                  </a:schemeClr>
                </a:solidFill>
              </a:rPr>
              <a:t>Ноябрь</a:t>
            </a:r>
          </a:p>
          <a:p>
            <a:r>
              <a:rPr lang="ru-RU" sz="2000" dirty="0" smtClean="0">
                <a:solidFill>
                  <a:schemeClr val="accent3">
                    <a:lumMod val="50000"/>
                  </a:schemeClr>
                </a:solidFill>
              </a:rPr>
              <a:t>«Приветствие солнцу »</a:t>
            </a:r>
          </a:p>
          <a:p>
            <a:r>
              <a:rPr lang="ru-RU" sz="2000" dirty="0" smtClean="0">
                <a:solidFill>
                  <a:schemeClr val="accent3">
                    <a:lumMod val="50000"/>
                  </a:schemeClr>
                </a:solidFill>
              </a:rPr>
              <a:t>Декабрь</a:t>
            </a:r>
          </a:p>
          <a:p>
            <a:r>
              <a:rPr lang="ru-RU" sz="2000" dirty="0" smtClean="0">
                <a:solidFill>
                  <a:schemeClr val="accent3">
                    <a:lumMod val="50000"/>
                  </a:schemeClr>
                </a:solidFill>
              </a:rPr>
              <a:t>«Йога перед сном»</a:t>
            </a:r>
          </a:p>
          <a:p>
            <a:r>
              <a:rPr lang="ru-RU" sz="2000" dirty="0" smtClean="0">
                <a:solidFill>
                  <a:schemeClr val="accent3">
                    <a:lumMod val="50000"/>
                  </a:schemeClr>
                </a:solidFill>
              </a:rPr>
              <a:t>Январь</a:t>
            </a:r>
          </a:p>
          <a:p>
            <a:r>
              <a:rPr lang="ru-RU" sz="2000" dirty="0" smtClean="0">
                <a:solidFill>
                  <a:schemeClr val="accent3">
                    <a:lumMod val="50000"/>
                  </a:schemeClr>
                </a:solidFill>
              </a:rPr>
              <a:t>«Осанка – стройная спина»</a:t>
            </a:r>
          </a:p>
          <a:p>
            <a:r>
              <a:rPr lang="ru-RU" sz="2000" dirty="0" smtClean="0">
                <a:solidFill>
                  <a:schemeClr val="accent3">
                    <a:lumMod val="50000"/>
                  </a:schemeClr>
                </a:solidFill>
              </a:rPr>
              <a:t>Февраль </a:t>
            </a:r>
          </a:p>
          <a:p>
            <a:r>
              <a:rPr lang="ru-RU" sz="2000" dirty="0" smtClean="0">
                <a:solidFill>
                  <a:schemeClr val="accent3">
                    <a:lumMod val="50000"/>
                  </a:schemeClr>
                </a:solidFill>
              </a:rPr>
              <a:t>«Дыхательная гимнастика»</a:t>
            </a:r>
          </a:p>
          <a:p>
            <a:r>
              <a:rPr lang="ru-RU" sz="2000" dirty="0" smtClean="0">
                <a:solidFill>
                  <a:schemeClr val="accent3">
                    <a:lumMod val="50000"/>
                  </a:schemeClr>
                </a:solidFill>
              </a:rPr>
              <a:t>Март</a:t>
            </a:r>
          </a:p>
          <a:p>
            <a:r>
              <a:rPr lang="ru-RU" sz="2000" dirty="0" smtClean="0">
                <a:solidFill>
                  <a:schemeClr val="accent3">
                    <a:lumMod val="50000"/>
                  </a:schemeClr>
                </a:solidFill>
              </a:rPr>
              <a:t>«Йога для активного долголетия»</a:t>
            </a:r>
          </a:p>
          <a:p>
            <a:r>
              <a:rPr lang="ru-RU" sz="2000" dirty="0" smtClean="0">
                <a:solidFill>
                  <a:schemeClr val="accent3">
                    <a:lumMod val="50000"/>
                  </a:schemeClr>
                </a:solidFill>
              </a:rPr>
              <a:t>Апрель</a:t>
            </a:r>
          </a:p>
          <a:p>
            <a:r>
              <a:rPr lang="ru-RU" sz="2000" dirty="0" smtClean="0">
                <a:solidFill>
                  <a:schemeClr val="accent3">
                    <a:lumMod val="50000"/>
                  </a:schemeClr>
                </a:solidFill>
              </a:rPr>
              <a:t>«Медитация»</a:t>
            </a:r>
          </a:p>
          <a:p>
            <a:r>
              <a:rPr lang="ru-RU" sz="2000" dirty="0" smtClean="0">
                <a:solidFill>
                  <a:schemeClr val="accent3">
                    <a:lumMod val="50000"/>
                  </a:schemeClr>
                </a:solidFill>
              </a:rPr>
              <a:t>Май</a:t>
            </a:r>
          </a:p>
          <a:p>
            <a:pPr>
              <a:buFontTx/>
              <a:buChar char="-"/>
            </a:pPr>
            <a:r>
              <a:rPr lang="ru-RU" sz="2000" dirty="0" smtClean="0">
                <a:solidFill>
                  <a:schemeClr val="accent3">
                    <a:lumMod val="50000"/>
                  </a:schemeClr>
                </a:solidFill>
              </a:rPr>
              <a:t>«Йога на природе»</a:t>
            </a:r>
          </a:p>
          <a:p>
            <a:pPr>
              <a:buFontTx/>
              <a:buChar char="-"/>
            </a:pPr>
            <a:r>
              <a:rPr lang="ru-RU" sz="2000" dirty="0" smtClean="0">
                <a:solidFill>
                  <a:schemeClr val="accent3">
                    <a:lumMod val="50000"/>
                  </a:schemeClr>
                </a:solidFill>
              </a:rPr>
              <a:t> Итоговое занятие</a:t>
            </a:r>
          </a:p>
        </p:txBody>
      </p:sp>
      <p:pic>
        <p:nvPicPr>
          <p:cNvPr id="7" name="Рисунок 6" descr="р9зн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10182" y="2571744"/>
            <a:ext cx="6223044" cy="350046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1586528885_43-p-foni-s-listikami-7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238084" y="4071942"/>
            <a:ext cx="11430080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Проект должен стать мощным импульсом к укреплению психического и физического здоровья коллектива.</a:t>
            </a:r>
          </a:p>
          <a:p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 целом проект с моей точки зрения, имеет прогрессивный характер и позволит не только укрепить психическое и физическое здоровье коллектива, но и позволит сплотить и укрепить коллектив. </a:t>
            </a:r>
          </a:p>
          <a:p>
            <a:endParaRPr lang="ru-RU" dirty="0"/>
          </a:p>
        </p:txBody>
      </p:sp>
      <p:pic>
        <p:nvPicPr>
          <p:cNvPr id="5" name="Рисунок 4" descr="шш87.jpg"/>
          <p:cNvPicPr>
            <a:picLocks noChangeAspect="1"/>
          </p:cNvPicPr>
          <p:nvPr/>
        </p:nvPicPr>
        <p:blipFill>
          <a:blip r:embed="rId3"/>
          <a:srcRect b="15264"/>
          <a:stretch>
            <a:fillRect/>
          </a:stretch>
        </p:blipFill>
        <p:spPr>
          <a:xfrm>
            <a:off x="380960" y="1571612"/>
            <a:ext cx="5095868" cy="242889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Капля">
  <a:themeElements>
    <a:clrScheme name="Droplet">
      <a:dk1>
        <a:sysClr val="windowText" lastClr="000000"/>
      </a:dk1>
      <a:lt1>
        <a:sysClr val="window" lastClr="FFFFFF"/>
      </a:lt1>
      <a:dk2>
        <a:srgbClr val="355071"/>
      </a:dk2>
      <a:lt2>
        <a:srgbClr val="AABED7"/>
      </a:lt2>
      <a:accent1>
        <a:srgbClr val="2FA3EE"/>
      </a:accent1>
      <a:accent2>
        <a:srgbClr val="4BCAAD"/>
      </a:accent2>
      <a:accent3>
        <a:srgbClr val="86C157"/>
      </a:accent3>
      <a:accent4>
        <a:srgbClr val="D99C3F"/>
      </a:accent4>
      <a:accent5>
        <a:srgbClr val="CE6633"/>
      </a:accent5>
      <a:accent6>
        <a:srgbClr val="A35DD1"/>
      </a:accent6>
      <a:hlink>
        <a:srgbClr val="56BCFE"/>
      </a:hlink>
      <a:folHlink>
        <a:srgbClr val="97C5E3"/>
      </a:folHlink>
    </a:clrScheme>
    <a:fontScheme name="Droplet">
      <a:majorFont>
        <a:latin typeface="Tw Cen M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roplet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130000"/>
                <a:satMod val="150000"/>
                <a:lumMod val="112000"/>
              </a:schemeClr>
            </a:gs>
            <a:gs pos="100000">
              <a:schemeClr val="phClr">
                <a:shade val="92000"/>
                <a:satMod val="140000"/>
                <a:lumMod val="11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A633B6A3-9E7F-4C10-9C98-2517A313436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434</TotalTime>
  <Words>316</Words>
  <Application>Microsoft Office PowerPoint</Application>
  <PresentationFormat>Широкоэкранный</PresentationFormat>
  <Paragraphs>45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0" baseType="lpstr">
      <vt:lpstr>Arial</vt:lpstr>
      <vt:lpstr>Times New Roman</vt:lpstr>
      <vt:lpstr>Tw Cen MT</vt:lpstr>
      <vt:lpstr>Капля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Лиличка</dc:creator>
  <cp:lastModifiedBy>HOME</cp:lastModifiedBy>
  <cp:revision>29</cp:revision>
  <dcterms:modified xsi:type="dcterms:W3CDTF">2020-09-10T09:34:20Z</dcterms:modified>
</cp:coreProperties>
</file>