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2" r:id="rId6"/>
    <p:sldId id="259" r:id="rId7"/>
    <p:sldId id="261" r:id="rId8"/>
    <p:sldId id="260" r:id="rId9"/>
    <p:sldId id="265" r:id="rId10"/>
    <p:sldId id="264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4A4FC4-9A44-4AFF-ADF8-8EBF1A9B1BB1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7DE285-C5D2-4DBB-ABF8-97D50D8824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УТВЕРЖДАЮ</a:t>
            </a:r>
            <a:r>
              <a:rPr lang="ru-RU" dirty="0" smtClean="0"/>
              <a:t>  </a:t>
            </a:r>
          </a:p>
          <a:p>
            <a:r>
              <a:rPr lang="ru-RU" dirty="0" smtClean="0"/>
              <a:t>Заведующий МБДОУ «Детский сад «Улыбка»</a:t>
            </a:r>
          </a:p>
          <a:p>
            <a:r>
              <a:rPr lang="ru-RU" dirty="0" smtClean="0"/>
              <a:t>от « 31 »  августа 2015 г.</a:t>
            </a:r>
          </a:p>
          <a:p>
            <a:r>
              <a:rPr lang="ru-RU" dirty="0" smtClean="0"/>
              <a:t> </a:t>
            </a:r>
          </a:p>
          <a:p>
            <a:r>
              <a:rPr lang="ru-RU" dirty="0" err="1" smtClean="0"/>
              <a:t>_____________Ершова</a:t>
            </a:r>
            <a:r>
              <a:rPr lang="ru-RU" dirty="0" smtClean="0"/>
              <a:t>  Н.А.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7DE285-C5D2-4DBB-ABF8-97D50D8824F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37E441A-06CD-4F57-92C9-E901935F3E3E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BCD3243-8ED9-4925-830C-3AF02A342E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60648"/>
            <a:ext cx="6118448" cy="6120680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ПРИНЯТО  на заседании                                                                              УТВЕРЖДАЮ</a:t>
            </a:r>
            <a:b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Педагогического совета МБДОУ «Детский сад №158»                     Заведующий МБДОУ «Детский сад №158»</a:t>
            </a:r>
            <a:b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«  20  » января 2020 г.                                                                                      от «20» января 2020г.</a:t>
            </a:r>
            <a:b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                                                                                                                           _______________________ </a:t>
            </a:r>
            <a:r>
              <a:rPr lang="ru-RU" sz="8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Теймурова</a:t>
            </a:r>
            <a: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Э.А.</a:t>
            </a:r>
            <a:br>
              <a:rPr lang="ru-RU" sz="8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МБДОУ Детский сад №158 комбинированного вида с татарским языком воспитания и обучения» Советского района г.Казани </a:t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Программа «</a:t>
            </a:r>
            <a:r>
              <a:rPr lang="ru-RU" sz="1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Развивашка</a:t>
            </a: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легка как ромашка» - подготовка детей с нарушением психического развития и расстройства </a:t>
            </a:r>
            <a:r>
              <a:rPr lang="ru-RU" sz="1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аутического</a:t>
            </a: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спектра к сюжетно-ролевой игре»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(возраст детей: 4-5 лет, срок реализации: 1 год)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Составитель: </a:t>
            </a:r>
            <a:r>
              <a:rPr lang="ru-RU" sz="11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Ситтикова</a:t>
            </a: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А.Э., 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учитель-дефектолог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Казань,2020</a:t>
            </a:r>
            <a:br>
              <a:rPr lang="ru-RU" sz="11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endParaRPr lang="ru-RU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 Методическое обеспечение программы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4.1. Мониторинг освоения программы.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Оценка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сформированности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готовности к обучению сюжетно-ролевой игре осуществляется посредством психолого-педагогической диагностики по методике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Е.А.Стребелевой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«Поиграй» , а так же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Венгер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Л.А. Дидактические игры и упражнения по сенсорному воспитанию дошкольников,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Швайко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Г.С. Игры и игровые упражнения по развитию речи.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«Поиграй».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обследования: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выявление уровня развития игры: отношение к игрушкам и развитие предметно-игровых действий, умения произвести по подражанию несколько последовательных игровых действий.</a:t>
            </a:r>
          </a:p>
          <a:p>
            <a:r>
              <a:rPr lang="ru-RU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Оборудование: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 кукла,   детская   коляска,   мебель   для куклы (стол, стул, кроватка с постельными принадлежностями, буфет с набором посуды), строительный набор, машинка, мячик.</a:t>
            </a:r>
          </a:p>
          <a:p>
            <a:r>
              <a:rPr lang="ru-RU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Проведение обследования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взрослый предлагает ребенку поиграть с куклой: «Посади ее в коляску и покатай». Если ребенок катает куклу, взрослый предлагает ее покормить: «Посади ее за стол и покорми». В случаях отказа от игры с куклой ребенку предлагают нагрузить кубики в машинку и отвезти их на другой столик.</a:t>
            </a:r>
          </a:p>
          <a:p>
            <a:r>
              <a:rPr lang="ru-RU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Обучение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если ребенок не начинает играть, взрослый дает ему мячик и предлагает покатать друг другу, затем сажает куклу в коляску, предлагая ее прокатить. В дальнейшем сажает куклу за стол, просит ее покормить, т. е. взрослый включает ребенка в совместную игру.</a:t>
            </a:r>
          </a:p>
          <a:p>
            <a:r>
              <a:rPr lang="ru-RU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Оценка действий ребенка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проявление интереса к игрушкам; наличие интереса к одной игрушке; характер действий с ними — адекватные или неадекватные.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Результаты проведенного обследования оцениваются в баллах: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 балл -  ребенок не начинает играть даже после того, как взрослый предложил выполнить совместные действия; интерес к игрушкам не проявляет.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балла – ребенок начинает выполнять совместные со взрослым игровые действия, при этом повторяет действия взрослого и  не привносит в игру от себя новых действий; отмечаются процессуальные действия, манипуляции.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 балла – ребенок играет самостоятельно; выполняет несколько предметно-игровых действий (катает куклу, сажает за стол, кормит); проявляет интерес к игрушкам и действиям с ними, но играет молча; подражает действиям взрослого.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  балла – ребенок выполняет ряд логически последовательных событий, объединяя их сюжетом; сопровождает свои действия речью.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Результаты психолого-педагогической диагностики оформляются в виде таблицы (Приложение 1).</a:t>
            </a:r>
          </a:p>
          <a:p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Autofit/>
          </a:bodyPr>
          <a:lstStyle/>
          <a:p>
            <a:r>
              <a:rPr lang="ru-RU" sz="1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4.2. Перечень оборудования и дидактического материала, необходимых для реализации программы (в расчете на количество обучающихся).</a:t>
            </a:r>
            <a:endParaRPr lang="ru-RU" sz="1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 Игрушки: куклы пластмассовые с нарисованными или закрывающимися глазами, подвижным креплением головы, рук, ног (высота 20—35 см); куклы-младенцы в конвертах (высота 20—40 см); наборы кукол для пальчикового театра (кошка, мышка, медведь, лиса, собака и т. п.); куклы бибабо (заяц, мышка, кошка, собака, девочка, мальчик, бабушка, дедушка и т. п.). Сюжетные игрушки: заяц, медведь, матрешка; машинки разных размеров и модификаций (самосвал, грузовик, автобус, легковая и т.д.).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2. Одежда и обувь для кукол: летняя одежда и обувь; верхняя зимняя одежда и обувь для кукол.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3. Постельные принадлежности для кукол: матрац, одеяло, подушка; простыня, наволочка, пододеяльник.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 Мебель для кукол: «Жилая комната»; «Спальня»; «Кухня»;  кроватки разных размеров из металла или пластмассы; плита газовая; умывальник.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5. Посуда и другие хозяйственные предметы для кукол: столовая — пластмассовая, алюминиевая; чайная — пластмассовая; кухонная — алюминиевая; наборы для стирки (тазик, стиральная доска, ведро, шнур, зажимы для белья); стиральная машина; утюги разных размеров из пластмассы; предметы домашнего обихода (разноцветные пластмассовые, деревянные, металлические кувшины, миски, ложки, кастрюли 3—4 размеров); разноцветные пластмассовые ванночки, тазы, подносы различных размеров (большие, средние, маленькие); прозрачные пластмассовые пузырьки, банки и т. п.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6. Оборудование для сюжетных игр и драматизации: наборы тканей, различных по фактуре и цвету; наборы «Детский парикмахер», «Доктор», «Маленькая хозяйка», «Регулировщик».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sz="1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4.3. Практический материал.</a:t>
            </a:r>
            <a:endParaRPr lang="ru-RU" sz="1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Тема: «Кукла Маша вышла на прогулку»</a:t>
            </a:r>
          </a:p>
          <a:p>
            <a:r>
              <a:rPr lang="ru-RU" sz="10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Задачи:</a:t>
            </a:r>
            <a:endParaRPr lang="ru-RU" sz="1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учить девочек и мальчиков совместно «гулять» с куклами («Куклы вышли на прогулку»);</a:t>
            </a: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учить детей пользоваться кукольной коляской, формировать игровые действия укладывания, доставания и катания куклы в игрушечной коляске; </a:t>
            </a: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продолжать закреплять навыки одевания и раздевания кукол; </a:t>
            </a: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вызывать заинтересованное отношение к игрушкам и игровым действиям, желание действовать активно и самостоятельно; </a:t>
            </a: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учить детей осуществлять выбор одной игрушки из многих и объяснять словами свой выбор. </a:t>
            </a:r>
          </a:p>
          <a:p>
            <a:pPr lvl="0"/>
            <a:r>
              <a:rPr lang="ru-RU" sz="1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воспитывать ласковое и заботливое отношение к кукле как к живому ребенку. </a:t>
            </a:r>
          </a:p>
          <a:p>
            <a:endParaRPr lang="ru-RU" sz="1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260648"/>
            <a:ext cx="7467600" cy="6141296"/>
          </a:xfrm>
        </p:spPr>
        <p:txBody>
          <a:bodyPr>
            <a:normAutofit fontScale="25000" lnSpcReduction="20000"/>
          </a:bodyPr>
          <a:lstStyle/>
          <a:p>
            <a:r>
              <a:rPr lang="ru-RU" sz="44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Материал:</a:t>
            </a:r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 куклы и соответствующие им по величине коляски, кукольная одежда по сезону</a:t>
            </a:r>
          </a:p>
          <a:p>
            <a:r>
              <a:rPr lang="ru-RU" sz="44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Ход занятия:</a:t>
            </a:r>
            <a:endParaRPr lang="ru-RU" sz="44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I. Создание игровой ситуации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Знаете, дети, мне сегодня наши куклы сказали по секрету, что им очень хочется пойти с вами на прогулку. Ведь на улице такая хорошая, солнечная погода! Но так как куклы сами ходить долго не умеют, то попросили покатать их в колясках. Можно покатать их в колясках на нашей веранде - там много места, и солнышко хорошо светит через большие окна.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II. Показ образца игровых действий.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Для того, чтобы выйти гулять, надо сначала одеться, правда? Ведь на улице сейчас холоднее, чем в комнате. Вот я возьму себе куклу Дашу и надену на нее курточку, штанишки и шапочку. Потом положу Дашу в коляску и буду вот так катать (педагог показывает, что коляску надо держать двумя руками за ручку впереди себя и идти сначала прямо, потом поворачивая в конце комнаты).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III. Введение детей в игровую ситуацию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Ну что, покатаем наших кукол в колясках? Сначала пусть каждый выберет себе куклу и скажет всем, как ее зовут. Ну-ка, разбирайте кукол, кто какую будет катать? Потом оденет ее - вон там, на столиках, есть кукольная одежда.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Дети разбирают кукол, педагог спрашивает у каждого, как зовут его куклу, предлагает одеть их. При этом стимулирует и поощряет речевые высказывания детей: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•	Какую куклу ты возьмешь, Андрей? Почему? Как ты ее назовешь? Что наденешь на неё? 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•	Я возьму куклу Таню, потому что у нее закрываются глазки. Надену на нее вот эту кофточку! 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•	А я возьму вот эту куклу, потому что у нее волосы длинные, я ей берет красный надену - и т. д. 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IV. Выполнение игровых действий детьми по подражанию действиям педагога и самостоятельная игра.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Педагог одевает свою куклу, укладывает ее в коляску. Дети повторяют за ним каждый у своего столика. Потом укладывают кукол в коляски и катят ее на веранду. Прогулочным шагом, не мешая друг другу, дети вместе с педагогом . катают коляски с куклами, разворачиваются в обратном направлении, и так несколько раз. Педагог при этом читает стихи: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"Я куколку Машу катаю в коляске,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Спать уложу - и закроются глазки.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Как быстро ее ветерок убаюкал!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Кататься в коляске полезно для кукол!"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V. Окончание занятия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Вот мы покатали наших кукол, они поспали на свежем воздухе. Пора возвращаться. Достаем кукол из колясок, раздеваем их и усаживаем на место. Вот какие куклы теперь веселые, довольные и румяные. Хорошо покатались. А коляски надо поставить в уголок, завтра снова будем с ними играть.</a:t>
            </a:r>
          </a:p>
          <a:p>
            <a:r>
              <a:rPr lang="ru-RU" sz="4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7467600" cy="5925272"/>
          </a:xfrm>
        </p:spPr>
        <p:txBody>
          <a:bodyPr>
            <a:normAutofit fontScale="70000" lnSpcReduction="20000"/>
          </a:bodyPr>
          <a:lstStyle/>
          <a:p>
            <a:r>
              <a:rPr lang="ru-RU" sz="2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4.4. Список литературы.</a:t>
            </a:r>
            <a:endParaRPr lang="ru-RU" sz="26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lvl="0"/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Екжанова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Е.А., </a:t>
            </a:r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Стребелева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Е.А. Коррекционно-развивающее обучение и воспитание. Программа дошкольных образовательных учреждений компенсирующего вида для детей с нарушением интеллекта. – М.: Просвещение, 2005</a:t>
            </a:r>
          </a:p>
          <a:p>
            <a:pPr lvl="0"/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Ковальчук В. А. Специальная методика дошкольного воспитания детей с нарушением интеллекта. Учебно-методическое пособие. – Славянск, 2009</a:t>
            </a:r>
          </a:p>
          <a:p>
            <a:pPr lvl="0"/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Психолого-педагогическая диагностика развития детей раннего и дошкольного возраста: </a:t>
            </a:r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метод.пособие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/ Под ред. </a:t>
            </a:r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Е.А.Стребелевой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- М: Просвещение, 2004</a:t>
            </a:r>
          </a:p>
          <a:p>
            <a:pPr lvl="0"/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Швайко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Г.С. Игры и игровые упражнения по развитию речи. – М.: Айрис – пресс, 2006.</a:t>
            </a:r>
          </a:p>
          <a:p>
            <a:pPr lvl="0"/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Катаева А.А., </a:t>
            </a:r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Стребелева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Е.А. Дидактические игры в обучении дошкольников с отклонениями  в развитии. – М.: </a:t>
            </a:r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Владос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2004.</a:t>
            </a:r>
          </a:p>
          <a:p>
            <a:pPr lvl="0"/>
            <a:r>
              <a:rPr lang="ru-RU" sz="26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Венгер</a:t>
            </a:r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Л.А. Дидактические игры и упражнения по сенсорному воспитанию дошкольников. – М.: Просвещение, 1978.</a:t>
            </a:r>
          </a:p>
          <a:p>
            <a:pPr lvl="0"/>
            <a:r>
              <a:rPr lang="ru-RU" sz="2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Артемова Л.В. Окружающий мир в дидактических играх дошкольников. – М.: Просвещение, 1992.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29067" t="23163" r="26576" b="11663"/>
          <a:stretch>
            <a:fillRect/>
          </a:stretch>
        </p:blipFill>
        <p:spPr bwMode="auto">
          <a:xfrm>
            <a:off x="1475656" y="764704"/>
            <a:ext cx="6025932" cy="4977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1.Пояснительная записка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949280"/>
          </a:xfrm>
        </p:spPr>
        <p:txBody>
          <a:bodyPr>
            <a:normAutofit fontScale="25000" lnSpcReduction="20000"/>
          </a:bodyPr>
          <a:lstStyle/>
          <a:p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 Пояснительная записка</a:t>
            </a:r>
            <a:endParaRPr lang="ru-RU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endParaRPr lang="ru-RU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1.1. Актуальность разработки программы.</a:t>
            </a:r>
            <a:endParaRPr lang="ru-RU" sz="40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Муниципальное  бюджетное дошкольное образовательное учреждение «Детский сад №158»  в соответствии с Законом «Об образовании в Российской Федерации» обеспечивает психолого-педагогическую, медицинскую и социальную помощь детям, в том числе, испытывающим трудности в освоении основных общеобразовательных программ, развитии и социальной адаптации, а также оказывает помощь родителям в воспитании детей, охране и укреплении их физического и психического здоровья, развитии индивидуальных способностей и необходимой коррекции отклонений в развитии детей.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 МБДОУ «Детский сад «158» посещают дети с различными видами нарушений развития, в том числе дети с нарушениями интеллектуального развития. 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 детей с нарушением интеллекта особая форма психического недоразвития, возникающая вследствие различных причин: патологической наследственности, хромосомных аберраций,  родовой патологии, органического поражения центральной нервной системы во внутриутробном периоде или на самых ранних этапах постнатального развития. Органическое поражение ЦНС носит не прогрессирующий характер. Дети способны к развитию, которое подчинено общим закономерностям формирования психики, но имеет свои особенности, обусловленные типом нарушений ЦНС и их отдаленными последствиями.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Психологические особенности, свойственные детям с аутизмом, проявляются в следующих сферах: поведение,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эмоциональноволевая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сфера, познавательная сфера, деятельность.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Многочисленные нарушения аффективной сферы влекут за собой серьезные поведенческие проблемы. Поведение детей с аутизмом крайне своеобразно. Им свойственны тревожность, стереотипность поведения, страхи, погруженность в себя. Эти состояния могут сочетаться с повышенной возбудимостью, расторможенностью; агрессией и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самоагрессией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; с негативной реакцией на любые изменения привычного образа жизни, в том числе на изменения пищи, одежды, маршрута прогулок. При этом ребенок не жалуется, не обращается за помощью к близким, а напротив, еще больше отгораживается от каких-либо контактов, прибегает к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аутостимуляциям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для устранения возникшего дискомфорта. Дети с аутизмом испытывают страх перед любыми изменениями в привычном для них образе жизни. Они могут быть непонятны окружающим.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Испытывая страх, зачастую не могут объяснить, что именно их пугает. Таких детей могут пугать объекты, издающие резкие звуки; возможны особые страхи, связанные с тактильной сверхчувствительностью.</a:t>
            </a:r>
          </a:p>
          <a:p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Важной поведенческой особенностью является активный негативизм ребенка, выражающийся в отказе ребенка выполнять какие-либо действия совместно со взрослым, уход от ситуации обучения и произвольной организации. Проявления негативизма могут сопровождаться физическим сопротивлением, криком, агрессией и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самоагрессией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 В тех случаях, когда взрослые предъявляют к ребенку завышенные требования, у него возникает страх взаимодействия, разрушаются существующие формы общения. Мощным средством защиты от травмирующих впечатлений является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аутостимуляция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. Нужные впечатления достигаются чаще всего раздражением собственного тела: они способствуют сглаживанию неприятных впечатлений, идущих из внешнего мира. В угрожающей ситуации интенсивность </a:t>
            </a:r>
            <a:r>
              <a:rPr lang="ru-RU" sz="40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аутостимуляций</a:t>
            </a:r>
            <a:r>
              <a:rPr lang="ru-RU" sz="40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нарастает, она бывает настолько интенсивной, что может причинить физическую боль самому ребенку.</a:t>
            </a: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88640"/>
            <a:ext cx="7467600" cy="648072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Острота поведенческих проблем варьируется в зависимости от степени выраженности аутизма. Это наиболее точно отражено в созданной О. С. Никольской, Е. Р.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Баенской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М. М.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Либлинг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клинико-психологической классификации раннего детского аутизма, в которой выделены 4 группы детей. Основными критериями деления избраны характер и степень нарушений взаимодействия с внешней средой и тип самого аутизма.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 детей с нарушением интеллекта в возрасте 3-4 лет, когда у их нормально развивающихся сверстников уже начинается сюжетно-ролевая игра, наблюдаются лишь отдельные предметно-игровые действия. Интерес к игре у этих детей очень слабый, поверхностный и нестойкий. Их интересует, как правило, лишь внешний вид игрушки, а не действия с ней. Отмечается также неизбирательное отношение к игрушкам.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Характер самих игровых действий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дошкольников-олигофренов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своеобразен. В возрасте 3-4 лет; как уже отмечалось, у них имеются отдельные предметно-игровые действия с небольшим количеством игрушек, но при этом, как выявлено специальными исследованиями, они перемежаются неадекватными действиями. Процессуальная же игра появляется у необученных дошкольников только к пяти годам. В возрасте после пяти лет у некоторых умственно отсталых детей возникает игра с элементами сюжета. Уровня сюжетно-ролевой игры эти дети без специального обучения не достигают (Н. Д. Соколова, 1974).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Однако даже при условии специального обучения для игры умственно отсталых дошкольников характерны крайняя бедность и стереотипность сюжета, быстрая истощаемость интереса и недолгая продолжительность игры. Длительность игры в целом очень короткая, однако в то же время на одном действии ребенок может застревать слишком долго. Продолжительность контакта с партнером по игре длится, как правило, не более нескольких минут.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Также умственно отсталые дети практически не используют в своей деятельности игровое замещение предметов.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Снижен и эмоциональный компонент игровой деятельности: дети не видят в кукле образ живого ребенка, не проявляют к ней нежных чувств, редко проявляют эмоции сопереживания и в отношениях друг с другом.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Значительную роль в игровой деятельности играет и речь. Для игры умственно отсталых дошкольников характерно слабое участие речи. У младших детей сопровождающая игровые действия речь часто не соотносится с выполняемым в данный момент действием. Также дети мало общаются в процессе коллективной игры. В самостоятельной деятельности у них преобладает агрессивное выяснение отношений, споры за игрушку, жалобы, но не общение по поводу организации игры или от лица персонажей.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Таким образом, уровень развития игровой деятельности у не прошедших специальное обучение умственно отсталых дошкольников не позволяет ей в полной мере выполнять функцию ведущей.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Данная программа разработана на основе Программы дошкольных образовательных учреждений компенсирующего вида для детей с нарушением интеллекта Е.А.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Екжановой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Е.А.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Стребелевой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«Коррекционно-развивающее обучение и воспитание» и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научно-методичекого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журнала «Дефектология» предназначена для проведения коррекционно-развивающей работы с детьми в возрасте от 3 до 5 лет.</a:t>
            </a:r>
          </a:p>
          <a:p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sz="quarter" idx="1"/>
          </p:nvPr>
        </p:nvSpPr>
        <p:spPr>
          <a:xfrm>
            <a:off x="457200" y="333375"/>
            <a:ext cx="7467600" cy="6140450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1.2.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Цели и задачи данной программы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программы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подготовить детей 4-5 лет с нарушением интеллекта к обучению сюжетно-ролевой игре.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Задача программы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: </a:t>
            </a:r>
          </a:p>
          <a:p>
            <a:pPr lvl="0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Воспитывать внимание и интерес детей к игрушкам, формировать потребность в игре. </a:t>
            </a:r>
          </a:p>
          <a:p>
            <a:pPr lvl="0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Учить детей использовать игрушки в соответствии с их назначением, то есть формировать у них элементарные игровые действия. </a:t>
            </a:r>
          </a:p>
          <a:p>
            <a:pPr lvl="0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Учить детей производить цепочку взаимосвязанных игровых действий (в форме </a:t>
            </a:r>
            <a:r>
              <a:rPr lang="ru-RU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сюжетно-отобразительной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игры). </a:t>
            </a:r>
          </a:p>
          <a:p>
            <a:pPr lvl="0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Воспитывать навыки игры рядом друг с другом.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Возраст детей: 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4-5 лет.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r>
              <a:rPr lang="ru-RU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1.3. Сроки реализации программы.</a:t>
            </a:r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Программа рассчитана для реализации в течение одного учебного года (сентябрь - май). По содержанию всю работу можно разделить на 3 квартала:</a:t>
            </a:r>
          </a:p>
          <a:p>
            <a:r>
              <a:rPr lang="ru-RU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 квартал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работы – привлечь внимание детей к игрушкам.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В этот период происходит формирование у детей интереса к игрушкам, пробуждение желания действовать с ними. Детей знакомят с необходимым набором игрушек. По мере постепенного заполнения игрового уголка новыми игрушками происходит ознакомление с названием очередной игрушки, ее внешним видом, действием с нею и названиями действий, а также формирование положительного эмоционального отношения к ней.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Основные методические приёмы – обыгрывание игрушек педагогом, "эмоциональное заражение", показ игровых действий с различными игрушками, выполнение совместных игровых действий педагогом и детьми.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квартал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работы - направленное обучение игровым действиям.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Детей учат выполнять элементарные действия с основными игрушками, особенно с куклой (кормление, укладывание спать, одевание/раздевание, катание, купание и др.). Игровые действия, хотя и складываются на основе предметных, но являются особыми действиями, в которых предметное содержание передается в обобщенной и сокращенной схеме.</a:t>
            </a:r>
          </a:p>
          <a:p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Преобразование предметных действий в игровые осуществляется после того, как проявляется игровая ситуация – специальные отношения между ребёнком и объектом действия, Умственно отсталые дошкольники соскальзывают с выполнения игровых действий на предметные. Однако и они далеки от совершенства. Поэтому вначале отрабатываются предметные действия с игрушками, затем – игровые. Методика формирования игровых действий: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1.	Демонстрация игровых действий педагогом.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2.	Вовлечение детей в игровую ситуацию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3.	Выполнение детьми игровых действий по подражанию.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4.	Самостоятельное выполнение детьми игровых действий. 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Но начинаться занятие обязательно должно с создания игровой ситуации (разными способами), и иметь логическое завершение. Занятия проходят таким образом, чтобы у каждого из детей была своя игрушка (почти одинаковые у всех), а у педагога – своя.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Основные приёмы обучения на данном этапе – показ игровых действий с игрушками, сопровождающийся словесными объяснениями, выполнение действий по подражанию и образцу (сопряжённые или отражённые действия за педагогом – сильными детьми, совместные – слабыми). В результате обучения дети приобретают новые игровые умения. Каждое игровое действие, сформированное на занятиях, многократно повторяется на других занятиях и с другими игрушками.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</a:p>
          <a:p>
            <a:r>
              <a:rPr lang="ru-RU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3 квартал</a:t>
            </a:r>
            <a:endParaRPr lang="ru-RU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Цель работы – учить детей соединять отдельные игровые действия в логическую цепочку и овладевать последовательностью перехода от одного действия к другому.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Основные приёмы – наблюдение и анализ аналогичных действий в повседневной жизни; специальная организация на занятиях ряда действий путём подбора игрушек и атрибутики, заведомо предполагающих ряд подготовительных или дополнительных к основному действий (например, купание куклы: подготовить ведро, ванну, стул с чистой одеждой).</a:t>
            </a:r>
          </a:p>
          <a:p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Таким образом, осуществляется подготовка к обучению сюжетно-ролевой игре (формирование ряда игровых действий, воспитание особого отношения к кукле как к заместителю живого человека и равноценного партнера по играм, развитие способности к перевоплощению как элемента ролевого поведения в последующем).</a:t>
            </a:r>
          </a:p>
          <a:p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sz="quarter" idx="1"/>
          </p:nvPr>
        </p:nvSpPr>
        <p:spPr bwMode="auto">
          <a:xfrm>
            <a:off x="323528" y="981455"/>
            <a:ext cx="777686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1.4. Режим занятий.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Игровые занятия проводятся учителем-дефектологом 2 раза в неделю в первую половину дня.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1.5. Ожидаемые результаты выполнения программы.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Дети должны научиться: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проявлять эмоциональный интерес к игрушкам и действиям с ними;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выполнять предметно-игровые действия, играя рядом со сверстниками, не мешая другим;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совершать адекватные действия с куклой и машиной;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выражать положительное эмоциональное отношение к кукле;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по просьбе взрослого производить с игрушками цепочку знакомых игровых действий 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(кормить куклу, катать в коляске; нагружать в машинку игрушки, перевозить их).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Оценка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сформированности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 готовности к обучению сюжетно-ролевой игре осуществляется посредством психолого-педагогической диагностики по методике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Е.А.Стребелевой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latin typeface="+mj-lt"/>
                <a:ea typeface="Calibri" charset="0"/>
                <a:cs typeface="Times New Roman" pitchFamily="18" charset="0"/>
              </a:rPr>
              <a:t> «Поиграй» 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</a:t>
            </a:r>
            <a:r>
              <a:rPr lang="ru-RU" b="1" dirty="0" smtClean="0"/>
              <a:t>3.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Календарное планирование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17496" t="23512" r="51086" b="13931"/>
          <a:stretch>
            <a:fillRect/>
          </a:stretch>
        </p:blipFill>
        <p:spPr bwMode="auto">
          <a:xfrm>
            <a:off x="1115616" y="570500"/>
            <a:ext cx="5616624" cy="62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l="55101" t="21319" r="15970" b="9089"/>
          <a:stretch>
            <a:fillRect/>
          </a:stretch>
        </p:blipFill>
        <p:spPr bwMode="auto">
          <a:xfrm>
            <a:off x="1619672" y="0"/>
            <a:ext cx="4964008" cy="671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467600" cy="61412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18536" t="26203" r="51579" b="12766"/>
          <a:stretch>
            <a:fillRect/>
          </a:stretch>
        </p:blipFill>
        <p:spPr bwMode="auto">
          <a:xfrm>
            <a:off x="1259632" y="409284"/>
            <a:ext cx="5616624" cy="6448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1">
      <a:dk1>
        <a:srgbClr val="00B050"/>
      </a:dk1>
      <a:lt1>
        <a:srgbClr val="00449E"/>
      </a:lt1>
      <a:dk2>
        <a:srgbClr val="FFC000"/>
      </a:dk2>
      <a:lt2>
        <a:srgbClr val="A2E3FE"/>
      </a:lt2>
      <a:accent1>
        <a:srgbClr val="FFFF00"/>
      </a:accent1>
      <a:accent2>
        <a:srgbClr val="7030A0"/>
      </a:accent2>
      <a:accent3>
        <a:srgbClr val="FF79C2"/>
      </a:accent3>
      <a:accent4>
        <a:srgbClr val="A2E3FE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112</TotalTime>
  <Words>1409</Words>
  <Application>Microsoft Office PowerPoint</Application>
  <PresentationFormat>Экран (4:3)</PresentationFormat>
  <Paragraphs>140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ПРИНЯТО  на заседании                                                                              УТВЕРЖДАЮ Педагогического совета МБДОУ «Детский сад №158»                     Заведующий МБДОУ «Детский сад №158» «  20  » января 2020 г.                                                                                      от «20» января 2020г.                                                                                                                               _______________________ Теймурова Э.А.      МБДОУ Детский сад №158 комбинированного вида с татарским языком воспитания и обучения» Советского района г.Казани                 Программа «Развивашка- легка как ромашка» - подготовка детей с нарушением психического развития и расстройства аутического спектра к сюжетно-ролевой игре» (возраст детей: 4-5 лет, срок реализации: 1 год)     Составитель: Ситтикова А.Э.,   учитель-дефектолог    Казань,2020 </vt:lpstr>
      <vt:lpstr>1.Пояснительная записка</vt:lpstr>
      <vt:lpstr>Слайд 3</vt:lpstr>
      <vt:lpstr>Слайд 4</vt:lpstr>
      <vt:lpstr>Слайд 5</vt:lpstr>
      <vt:lpstr>Слайд 6</vt:lpstr>
      <vt:lpstr>     3. Календарное планирование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ПРИНЯТО  на заседании                                                                              УТВЕРЖДАЮ Педагогического совета МБДОУ «Детский сад №158»                     Заведующий МБДОУ «Детский сад №158» «  20  » января 2020 г.                                                                                      от «20» января 2020г.                                                                                                                               _______________________ Теймурова Э.А.      МБДОУ Детский сад №158 комбинированного вида с татарским языком воспитания и обучения» Советского района г.Казани                 Программа «Начнем играть и познавать!» - подготовка детей с нарушением психического развития и расстройства аутического спектра к сюжетно-ролевой игре» (возраст детей: 4-5 лет, срок реализации: 1 год)     Составитель: Ситтикова А.Э.,   учитель-дефектолог    Казань,2020</dc:title>
  <dc:creator>Владелец</dc:creator>
  <cp:lastModifiedBy>Владелец</cp:lastModifiedBy>
  <cp:revision>12</cp:revision>
  <dcterms:created xsi:type="dcterms:W3CDTF">2020-09-10T07:11:25Z</dcterms:created>
  <dcterms:modified xsi:type="dcterms:W3CDTF">2020-09-10T09:26:05Z</dcterms:modified>
</cp:coreProperties>
</file>