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933056"/>
            <a:ext cx="5637010" cy="1368152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5500" dirty="0" err="1" smtClean="0"/>
              <a:t>Здоровьесберегающий</a:t>
            </a:r>
            <a:r>
              <a:rPr lang="ru-RU" sz="5500" dirty="0" smtClean="0"/>
              <a:t> </a:t>
            </a:r>
            <a:r>
              <a:rPr lang="ru-RU" sz="5500" dirty="0" smtClean="0"/>
              <a:t>проект</a:t>
            </a:r>
          </a:p>
          <a:p>
            <a:pPr algn="r"/>
            <a:r>
              <a:rPr lang="ru-RU" sz="5500" dirty="0" smtClean="0"/>
              <a:t>  </a:t>
            </a:r>
            <a:r>
              <a:rPr lang="ru-RU" sz="5500" dirty="0" smtClean="0"/>
              <a:t>младшей группы № 2 «Колокольчик</a:t>
            </a:r>
            <a:r>
              <a:rPr lang="ru-RU" sz="5500" dirty="0" smtClean="0"/>
              <a:t>»</a:t>
            </a:r>
          </a:p>
          <a:p>
            <a:pPr algn="r"/>
            <a:endParaRPr lang="ru-RU" dirty="0"/>
          </a:p>
          <a:p>
            <a:pPr algn="r"/>
            <a:r>
              <a:rPr lang="ru-RU" sz="4000" dirty="0" smtClean="0"/>
              <a:t>Выполнила : Глушкова Т.Н.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76673"/>
            <a:ext cx="7175351" cy="792088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1600" dirty="0" smtClean="0"/>
              <a:t>Муниципальное автономное дошкольное образовательное учреждение «Детский сад № 6»  г. Назарово Красноярского края</a:t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«Здоровый малыш»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dirty="0" smtClean="0"/>
              <a:t>«Лечим </a:t>
            </a:r>
            <a:r>
              <a:rPr lang="ru-RU" sz="3200" dirty="0" smtClean="0"/>
              <a:t>зубы  мистеру </a:t>
            </a:r>
            <a:r>
              <a:rPr lang="ru-RU" sz="3200" dirty="0" smtClean="0"/>
              <a:t>Зубастику»</a:t>
            </a:r>
            <a:endParaRPr lang="ru-RU" sz="3200" dirty="0"/>
          </a:p>
        </p:txBody>
      </p:sp>
      <p:pic>
        <p:nvPicPr>
          <p:cNvPr id="6146" name="Picture 2" descr="C:\Users\Людмила\Desktop\проект\IMG_053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88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4000" dirty="0" smtClean="0"/>
              <a:t>«Как я буду ухаживать за своим здоровьем»</a:t>
            </a:r>
            <a:endParaRPr lang="ru-RU" sz="4000" dirty="0"/>
          </a:p>
        </p:txBody>
      </p:sp>
      <p:pic>
        <p:nvPicPr>
          <p:cNvPr id="8194" name="Picture 2" descr="C:\Users\Людмила\Desktop\проект\IMG_046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11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085184"/>
            <a:ext cx="6512511" cy="1143000"/>
          </a:xfrm>
        </p:spPr>
        <p:txBody>
          <a:bodyPr/>
          <a:lstStyle/>
          <a:p>
            <a:pPr algn="l"/>
            <a:r>
              <a:rPr lang="ru-RU" dirty="0" smtClean="0"/>
              <a:t>Д/и «Что за чем?»</a:t>
            </a:r>
            <a:endParaRPr lang="ru-RU" dirty="0"/>
          </a:p>
        </p:txBody>
      </p:sp>
      <p:pic>
        <p:nvPicPr>
          <p:cNvPr id="9218" name="Picture 2" descr="C:\Users\Людмила\Desktop\проект\IMG_055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32656"/>
            <a:ext cx="6192688" cy="432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07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157192"/>
            <a:ext cx="6512511" cy="1143000"/>
          </a:xfrm>
        </p:spPr>
        <p:txBody>
          <a:bodyPr/>
          <a:lstStyle/>
          <a:p>
            <a:pPr algn="l"/>
            <a:r>
              <a:rPr lang="ru-RU" sz="4000" dirty="0" smtClean="0"/>
              <a:t>«Экскурсия </a:t>
            </a:r>
            <a:r>
              <a:rPr lang="ru-RU" sz="4000" dirty="0" smtClean="0"/>
              <a:t>в медицинский </a:t>
            </a:r>
            <a:r>
              <a:rPr lang="ru-RU" sz="4000" dirty="0" smtClean="0"/>
              <a:t>кабинет»</a:t>
            </a:r>
            <a:endParaRPr lang="ru-RU" sz="4000" dirty="0"/>
          </a:p>
        </p:txBody>
      </p:sp>
      <p:pic>
        <p:nvPicPr>
          <p:cNvPr id="10242" name="Picture 2" descr="C:\Users\Людмила\Desktop\проект\IMG_054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614555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1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«Вот я какой»</a:t>
            </a:r>
            <a:endParaRPr lang="ru-RU" dirty="0"/>
          </a:p>
        </p:txBody>
      </p:sp>
      <p:pic>
        <p:nvPicPr>
          <p:cNvPr id="11266" name="Picture 2" descr="C:\Users\Людмила\Desktop\проект\IMG_055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21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«Спокойные сказки </a:t>
            </a:r>
            <a:r>
              <a:rPr lang="ru-RU" dirty="0" smtClean="0"/>
              <a:t>для </a:t>
            </a:r>
            <a:r>
              <a:rPr lang="ru-RU" dirty="0" smtClean="0"/>
              <a:t>детей»</a:t>
            </a:r>
            <a:endParaRPr lang="ru-RU" dirty="0"/>
          </a:p>
        </p:txBody>
      </p:sp>
      <p:pic>
        <p:nvPicPr>
          <p:cNvPr id="12290" name="Picture 2" descr="C:\Users\Людмила\Desktop\проект\IMG_055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0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«Солнце, воздух и вода»</a:t>
            </a:r>
            <a:endParaRPr lang="ru-RU" dirty="0"/>
          </a:p>
        </p:txBody>
      </p:sp>
      <p:pic>
        <p:nvPicPr>
          <p:cNvPr id="13314" name="Picture 2" descr="E:\DCIM\109___04\IMG_055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39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869160"/>
            <a:ext cx="6512511" cy="1296144"/>
          </a:xfrm>
        </p:spPr>
        <p:txBody>
          <a:bodyPr/>
          <a:lstStyle/>
          <a:p>
            <a:pPr algn="l"/>
            <a:r>
              <a:rPr lang="ru-RU" dirty="0" smtClean="0"/>
              <a:t>«Зачем нам нужны глаза»</a:t>
            </a:r>
            <a:endParaRPr lang="ru-RU" dirty="0"/>
          </a:p>
        </p:txBody>
      </p:sp>
      <p:pic>
        <p:nvPicPr>
          <p:cNvPr id="14338" name="Picture 2" descr="E:\DCIM\109___04\IMG_055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676875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50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«Витамины всем нужны, и полезны, и важны»</a:t>
            </a:r>
            <a:endParaRPr lang="ru-RU" sz="3600" dirty="0"/>
          </a:p>
        </p:txBody>
      </p:sp>
      <p:pic>
        <p:nvPicPr>
          <p:cNvPr id="15362" name="Picture 2" descr="C:\Users\Людмила\Desktop\проект\IMG_055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09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Коллекция книг «</a:t>
            </a:r>
            <a:r>
              <a:rPr lang="ru-RU" dirty="0" err="1" smtClean="0"/>
              <a:t>Чистюлечка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6386" name="Picture 2" descr="C:\Users\Людмила\Desktop\проект\IMG_055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764704"/>
            <a:ext cx="597666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81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7" y="404665"/>
            <a:ext cx="3528392" cy="864096"/>
          </a:xfrm>
        </p:spPr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9552" y="1628800"/>
            <a:ext cx="3744416" cy="4008520"/>
          </a:xfrm>
        </p:spPr>
        <p:txBody>
          <a:bodyPr>
            <a:normAutofit/>
          </a:bodyPr>
          <a:lstStyle/>
          <a:p>
            <a:r>
              <a:rPr lang="ru-RU" sz="1600" b="1" dirty="0"/>
              <a:t>Актуальность</a:t>
            </a:r>
            <a:r>
              <a:rPr lang="ru-RU" sz="1600" dirty="0"/>
              <a:t>: После периода адаптации процент заболеваемости у детей снизился </a:t>
            </a:r>
            <a:r>
              <a:rPr lang="ru-RU" sz="1600" dirty="0" smtClean="0"/>
              <a:t>незначительно. </a:t>
            </a:r>
            <a:r>
              <a:rPr lang="ru-RU" sz="1600" dirty="0"/>
              <a:t>Проанализировав ситуацию,  пришли к выводу, что приобщение детей и родителей к здоровому образу жизни является одной из актуальных задач. Следует не только проводить информационную работу с родителями и детьми, но применять эти методы и приемы на практике. В этом случае эффективность работы будет максимальной. С этой целью я разработала и запустила проект «Здоровый малыш</a:t>
            </a:r>
            <a:r>
              <a:rPr lang="ru-RU" sz="1600" dirty="0" smtClean="0"/>
              <a:t>».</a:t>
            </a:r>
            <a:endParaRPr lang="ru-RU" sz="1600" dirty="0"/>
          </a:p>
          <a:p>
            <a:endParaRPr lang="ru-RU" dirty="0"/>
          </a:p>
        </p:txBody>
      </p:sp>
      <p:pic>
        <p:nvPicPr>
          <p:cNvPr id="1026" name="Picture 2" descr="C:\Users\Людмила\Desktop\проект\IMG_05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4016375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84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«Коллекция </a:t>
            </a:r>
            <a:r>
              <a:rPr lang="ru-RU" dirty="0" smtClean="0"/>
              <a:t>зубных </a:t>
            </a:r>
            <a:r>
              <a:rPr lang="ru-RU" dirty="0" smtClean="0"/>
              <a:t>щеток»</a:t>
            </a:r>
            <a:endParaRPr lang="ru-RU" dirty="0"/>
          </a:p>
        </p:txBody>
      </p:sp>
      <p:pic>
        <p:nvPicPr>
          <p:cNvPr id="17410" name="Picture 2" descr="C:\Users\Людмила\Desktop\проект\IMG_054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6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Спасибо за внимание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18434" name="Picture 2" descr="E:\DCIM\109___04\IMG_055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80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920880" cy="5577800"/>
          </a:xfrm>
        </p:spPr>
        <p:txBody>
          <a:bodyPr>
            <a:normAutofit/>
          </a:bodyPr>
          <a:lstStyle/>
          <a:p>
            <a:r>
              <a:rPr lang="ru-RU" sz="2000" b="1" dirty="0"/>
              <a:t>Цель:</a:t>
            </a:r>
            <a:r>
              <a:rPr lang="ru-RU" sz="2000" dirty="0"/>
              <a:t> формирование основ здорового образа жизни у детей младшего дошкольного </a:t>
            </a:r>
            <a:r>
              <a:rPr lang="ru-RU" sz="2000" dirty="0" smtClean="0"/>
              <a:t>возраста.</a:t>
            </a:r>
            <a:endParaRPr lang="ru-RU" sz="2000" dirty="0"/>
          </a:p>
          <a:p>
            <a:r>
              <a:rPr lang="ru-RU" sz="2000" b="1" dirty="0"/>
              <a:t>Задачи: для детей</a:t>
            </a:r>
            <a:endParaRPr lang="ru-RU" sz="2000" dirty="0"/>
          </a:p>
          <a:p>
            <a:pPr lvl="0"/>
            <a:r>
              <a:rPr lang="ru-RU" sz="2000" dirty="0"/>
              <a:t>Формировать первоначальные простейшие представления о себе, как отдельном человеке, об элементарном значении каждого органа для нормальной жизнедеятельности.</a:t>
            </a:r>
          </a:p>
          <a:p>
            <a:pPr lvl="0"/>
            <a:r>
              <a:rPr lang="ru-RU" sz="2000" dirty="0"/>
              <a:t>Правильное физическое развитие детского организма, повышение его сопротивляемости инфекциям.</a:t>
            </a:r>
          </a:p>
          <a:p>
            <a:pPr lvl="0"/>
            <a:r>
              <a:rPr lang="ru-RU" sz="2000" dirty="0"/>
              <a:t>Воспитывать у детей привычку к аккуратности и чистоте, прививать культурно-гигиенические навыки и навыки </a:t>
            </a:r>
            <a:r>
              <a:rPr lang="ru-RU" sz="2000" dirty="0" smtClean="0"/>
              <a:t>самообслуживания.</a:t>
            </a:r>
          </a:p>
          <a:p>
            <a:pPr lvl="0"/>
            <a:r>
              <a:rPr lang="ru-RU" sz="2000" dirty="0" smtClean="0"/>
              <a:t>Повышать интерес детей к здоровому образу жизни через разнообразные формы и методы физкультурно-оздоровительной </a:t>
            </a:r>
            <a:r>
              <a:rPr lang="ru-RU" sz="2000" dirty="0" smtClean="0"/>
              <a:t>работы.</a:t>
            </a:r>
            <a:endParaRPr lang="ru-RU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938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245424" cy="5073744"/>
          </a:xfrm>
        </p:spPr>
        <p:txBody>
          <a:bodyPr>
            <a:normAutofit/>
          </a:bodyPr>
          <a:lstStyle/>
          <a:p>
            <a:r>
              <a:rPr lang="ru-RU" b="1" dirty="0"/>
              <a:t>В результате реализации проекта:</a:t>
            </a:r>
            <a:endParaRPr lang="ru-RU" dirty="0"/>
          </a:p>
          <a:p>
            <a:pPr lvl="0"/>
            <a:r>
              <a:rPr lang="ru-RU" dirty="0"/>
              <a:t>У детей сформированы первичные представления о себе, как отдельном человеке; привиты культурно-гигиенические навыки и навыки </a:t>
            </a:r>
            <a:r>
              <a:rPr lang="ru-RU" dirty="0" smtClean="0"/>
              <a:t>самообслуживания.</a:t>
            </a:r>
            <a:endParaRPr lang="ru-RU" dirty="0"/>
          </a:p>
          <a:p>
            <a:pPr lvl="0"/>
            <a:r>
              <a:rPr lang="ru-RU" dirty="0"/>
              <a:t>В группе создана </a:t>
            </a:r>
            <a:r>
              <a:rPr lang="ru-RU" dirty="0" err="1"/>
              <a:t>здоровьесберегающая</a:t>
            </a:r>
            <a:r>
              <a:rPr lang="ru-RU" dirty="0"/>
              <a:t> и развивающая среда, обеспечивающая комфортное пребывание ребенка в детском </a:t>
            </a:r>
            <a:r>
              <a:rPr lang="ru-RU" dirty="0" smtClean="0"/>
              <a:t>саду.</a:t>
            </a:r>
            <a:endParaRPr lang="ru-RU" dirty="0"/>
          </a:p>
          <a:p>
            <a:pPr lvl="0"/>
            <a:r>
              <a:rPr lang="ru-RU" dirty="0"/>
              <a:t>У родителей возрос интерес к вопросам воспитания здорового ребенка  и появилась мотивация здорового образа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852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«Здоровье в порядке, спасибо зарядке!»</a:t>
            </a:r>
            <a:endParaRPr lang="ru-RU" dirty="0"/>
          </a:p>
        </p:txBody>
      </p:sp>
      <p:pic>
        <p:nvPicPr>
          <p:cNvPr id="2050" name="Picture 2" descr="C:\Users\Людмила\Desktop\проект\IMG_052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74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«Чистота – залог здоровья.»</a:t>
            </a:r>
            <a:endParaRPr lang="ru-RU" dirty="0"/>
          </a:p>
        </p:txBody>
      </p:sp>
      <p:pic>
        <p:nvPicPr>
          <p:cNvPr id="3074" name="Picture 2" descr="C:\Users\Людмила\Desktop\проект\IMG_045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74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dirty="0" smtClean="0"/>
              <a:t>Фотоальбом «Да здравствует мыло душистое и полотенце пушистое»</a:t>
            </a:r>
            <a:endParaRPr lang="ru-RU" sz="3200" dirty="0"/>
          </a:p>
        </p:txBody>
      </p:sp>
      <p:pic>
        <p:nvPicPr>
          <p:cNvPr id="7170" name="Picture 2" descr="C:\Users\Людмила\Desktop\проект\IMG_054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82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«Почему у крокодила зубы болели?»</a:t>
            </a:r>
            <a:endParaRPr lang="ru-RU" dirty="0"/>
          </a:p>
        </p:txBody>
      </p:sp>
      <p:pic>
        <p:nvPicPr>
          <p:cNvPr id="4098" name="Picture 2" descr="C:\Users\Людмила\Desktop\проект\IMG_046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34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«Экспериментирование </a:t>
            </a:r>
            <a:r>
              <a:rPr lang="ru-RU" sz="3600" dirty="0" smtClean="0"/>
              <a:t>с расчёской и </a:t>
            </a:r>
            <a:r>
              <a:rPr lang="ru-RU" sz="3600" dirty="0" smtClean="0"/>
              <a:t>ватой»</a:t>
            </a:r>
            <a:endParaRPr lang="ru-RU" sz="3600" dirty="0"/>
          </a:p>
        </p:txBody>
      </p:sp>
      <p:pic>
        <p:nvPicPr>
          <p:cNvPr id="5122" name="Picture 2" descr="C:\Users\Людмила\Desktop\проект\IMG_045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19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91</TotalTime>
  <Words>355</Words>
  <Application>Microsoft Office PowerPoint</Application>
  <PresentationFormat>Экран (4:3)</PresentationFormat>
  <Paragraphs>34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Муниципальное автономное дошкольное образовательное учреждение «Детский сад № 6»  г. Назарово Красноярского края      «Здоровый малыш»</vt:lpstr>
      <vt:lpstr>Актуальность </vt:lpstr>
      <vt:lpstr>Презентация PowerPoint</vt:lpstr>
      <vt:lpstr>Презентация PowerPoint</vt:lpstr>
      <vt:lpstr>«Здоровье в порядке, спасибо зарядке!»</vt:lpstr>
      <vt:lpstr>«Чистота – залог здоровья.»</vt:lpstr>
      <vt:lpstr>Фотоальбом «Да здравствует мыло душистое и полотенце пушистое»</vt:lpstr>
      <vt:lpstr>«Почему у крокодила зубы болели?»</vt:lpstr>
      <vt:lpstr>«Экспериментирование с расчёской и ватой»</vt:lpstr>
      <vt:lpstr>«Лечим зубы  мистеру Зубастику»</vt:lpstr>
      <vt:lpstr>«Как я буду ухаживать за своим здоровьем»</vt:lpstr>
      <vt:lpstr>Д/и «Что за чем?»</vt:lpstr>
      <vt:lpstr>«Экскурсия в медицинский кабинет»</vt:lpstr>
      <vt:lpstr>«Вот я какой»</vt:lpstr>
      <vt:lpstr>«Спокойные сказки для детей»</vt:lpstr>
      <vt:lpstr>«Солнце, воздух и вода»</vt:lpstr>
      <vt:lpstr>«Зачем нам нужны глаза»</vt:lpstr>
      <vt:lpstr>«Витамины всем нужны, и полезны, и важны»</vt:lpstr>
      <vt:lpstr>Коллекция книг «Чистюлечка»</vt:lpstr>
      <vt:lpstr>«Коллекция зубных щеток»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малыш</dc:title>
  <dc:creator>Людмила Линникова</dc:creator>
  <cp:lastModifiedBy>1</cp:lastModifiedBy>
  <cp:revision>16</cp:revision>
  <dcterms:created xsi:type="dcterms:W3CDTF">2017-04-25T07:18:31Z</dcterms:created>
  <dcterms:modified xsi:type="dcterms:W3CDTF">2020-09-10T07:24:30Z</dcterms:modified>
</cp:coreProperties>
</file>