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BAEBCEE-16A5-436F-9340-4A69AAA1920A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53E8E31-02C1-4AB9-85B5-A818618209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BCEE-16A5-436F-9340-4A69AAA1920A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8E31-02C1-4AB9-85B5-A818618209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BCEE-16A5-436F-9340-4A69AAA1920A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8E31-02C1-4AB9-85B5-A818618209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BCEE-16A5-436F-9340-4A69AAA1920A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8E31-02C1-4AB9-85B5-A8186182098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BCEE-16A5-436F-9340-4A69AAA1920A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8E31-02C1-4AB9-85B5-A8186182098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BCEE-16A5-436F-9340-4A69AAA1920A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8E31-02C1-4AB9-85B5-A818618209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BCEE-16A5-436F-9340-4A69AAA1920A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8E31-02C1-4AB9-85B5-A8186182098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BCEE-16A5-436F-9340-4A69AAA1920A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8E31-02C1-4AB9-85B5-A8186182098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BCEE-16A5-436F-9340-4A69AAA1920A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8E31-02C1-4AB9-85B5-A818618209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3BAEBCEE-16A5-436F-9340-4A69AAA1920A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8E31-02C1-4AB9-85B5-A8186182098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BAEBCEE-16A5-436F-9340-4A69AAA1920A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53E8E31-02C1-4AB9-85B5-A8186182098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BAEBCEE-16A5-436F-9340-4A69AAA1920A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53E8E31-02C1-4AB9-85B5-A8186182098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620688"/>
            <a:ext cx="8784976" cy="2448273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«Роль компьютерных игр в математическом развитии»</a:t>
            </a:r>
            <a:br>
              <a:rPr lang="ru-RU" dirty="0"/>
            </a:br>
            <a:r>
              <a:rPr lang="ru-RU" dirty="0"/>
              <a:t>за и против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5805264"/>
            <a:ext cx="4892080" cy="792087"/>
          </a:xfrm>
        </p:spPr>
        <p:txBody>
          <a:bodyPr>
            <a:normAutofit/>
          </a:bodyPr>
          <a:lstStyle/>
          <a:p>
            <a:r>
              <a:rPr lang="ru-RU" dirty="0"/>
              <a:t>Автор: </a:t>
            </a:r>
            <a:r>
              <a:rPr lang="ru-RU" dirty="0" err="1"/>
              <a:t>Шлягровская</a:t>
            </a:r>
            <a:r>
              <a:rPr lang="ru-RU" dirty="0"/>
              <a:t> Н.С.</a:t>
            </a:r>
          </a:p>
        </p:txBody>
      </p:sp>
      <p:pic>
        <p:nvPicPr>
          <p:cNvPr id="1026" name="Picture 2" descr="C:\Users\димон\Desktop\Computer-K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924944"/>
            <a:ext cx="2592288" cy="25610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88632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Дошкольники овладевают компьютерной грамотой.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Через компьютерные программы по формированию элементарных математических представлений педагог пополняет и закрепляет знания детей по всем программным задачам математического развития дошкольников: формирование количественных представлений, развитие первоначальных представлений у дошкольников о величине, знакомство с геометрическими фигурами и цветами, ориентировка в пространстве и времени.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Красочность, музыкальное сопровождение, эстетичность игр способствуют формированию у ребят интереса к математическим играм на компьютере в частности, и к обучению математике в целом.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ходе таких игр развиваются все психические познавательные процессы (восприятие, внимание, память, воображение, наглядно-образное и логическое мышление) и мыслительные операции(анализ, синтез, обобщение,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сериация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Важным моментом является и то, что компьютерные игры по формированию элементарных математических представлений не только могут служить для диагностирования детей по данному направлению воспитательно-образовательной работы, но и служат своеобразной диагностикой деятельности воспитателя, так как сразу выявляют пробелы в тех или иных вопросах воспитательно-образовательной работы.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 Но самое важное правильно подобрать компьютерную программу по каждому возрасту детей дошкольного возраста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«ЗА» компьютерных игр: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Могут ухудшиться зрение и осанка. Строго следите за количеством времени, которое ребенок проводит у компьютера.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Проблемы могут возникнуть и с психическим здоровьем. Даже очень «продвинутая» компьютерная игра не может заменить ребенку общение со сверстниками и родителями. Постоянно находясь в иллюзорном мире компьютерных игр, ребенок отдаляется от действительности. 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так важно научиться строить отношения в реальной жизни. Порой они будут непростыми. Но это даст возможность посмотреть на себя глазами других и изменить личностные качества в лучшую сторону. </a:t>
            </a:r>
            <a:endParaRPr lang="ru-RU" dirty="0"/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Забота и внимание со стороны любящих взрослых помогут не перейти ту тонкую грань, за которой общение с компьютером становится опасным.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«ПРОТИВ» компьютерных игр: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Беспалько В.П. Образование и обучение с участием компьютеров (педагогика третьего тысячелетия).-М.: МПСИ, 2002.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Глушкова Е.К., Леонова Л.А. и др. Гигиенические требования к занятиям дошкольников //Информатика и образование. – 1990.-№6.-с.102-104</a:t>
            </a:r>
          </a:p>
          <a:p>
            <a:pPr algn="ctr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Электронные ресурсы: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Панина С. Развивающие компьютерные игры для детей //Сайт «Московская Мама»-2006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Электронный ресурс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URL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http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//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www.mosmama.ru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Список ресурсов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Использование компьютерных игр в математическом развитии – это путь к совершенствованию всего педагогического процесса, повышение образованности ребенка, это помощь в диагностике развития, развитии детей инициативы и любознательности.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Пусть компьютер станет добрым помощником в получении новой и интересной информации! Подарит необходимую пищу для размышлений! Даст возможность приобрести разнообразные навыки решения сложных жизненных задач!</a:t>
            </a:r>
          </a:p>
          <a:p>
            <a:pPr algn="ctr"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Вывод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изучить возможности применения информационно-коммуникативных    технологий на занятиях по формированию элементарных математических представлений;</a:t>
            </a:r>
          </a:p>
          <a:p>
            <a:pPr>
              <a:buNone/>
            </a:pP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   представлений старших дошкольников с использованием компьютера.</a:t>
            </a:r>
          </a:p>
          <a:p>
            <a:pPr>
              <a:buNone/>
            </a:pP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учебно-воспитательный процесс в ДОУ может быть более успешным, если будет использованы компьютер и интерактивные технологии в качестве дидактического средства на примере обучения математике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применение цвета, графики, звука, компьютера позволяет моделировать различные ситуации и среды, развивая при этом творческие и познавательные способности детей дошкольного возраста, вызывая интерес к изучаемому предмету;</a:t>
            </a:r>
          </a:p>
          <a:p>
            <a:pPr>
              <a:buNone/>
            </a:pP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Проблемные вопросы: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за и против компьютера в математическом развитии детей дошкольного возраста.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Цель: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251481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sz="2000" dirty="0"/>
            </a:br>
            <a:r>
              <a:rPr lang="ru-RU" sz="2000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«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Компьютерные игры в отечественной дошкольной педагогике – одна из самых новых и актуальных проблем. Компьютерные игры развивают у детей внимание, умение сосредоточиться, воспитывают целеустремленность и желание победить, они имеют яркий соревновательный характер.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Проблемой влияния компьютерных игр на развитие старших дошкольников в нашей стране занимались многие психологи и педагоги.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 истоков этой работы стояли ученые и специалисты центра "Дошкольное детство" им. А.В.Запорожца.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С.Л.Новоселова отмечала, что введение компьютера в систему дидактических средств детского сада может стать мощным фактором обогащения интеллектуальной основы умственного, эстетического, социального и физического развития ребенка.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Исследование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Г.П.Петку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отмечает возможности игровых компьютерных программ для организации режиссерских игр.</a:t>
            </a:r>
          </a:p>
          <a:p>
            <a:pPr>
              <a:buNone/>
            </a:pP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И.Ю.Пашелите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доказала, что компьютерные средства эффективно обогащают систему развивающей дидактики детского сада, формируя у детей общие умственные способности.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Программа обучения детей в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компьютерно-игровом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комплексе ДОУ.</a:t>
            </a:r>
            <a:br>
              <a:rPr lang="ru-RU" dirty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Целью данной программы является развитие способностей детей дошкольного возраста с использованием современных информационных техно­логий. Задачи, которые решаются для достижения поставленной цели, можно объединить в следующие группы: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I. 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Ознакомительно-адаптационный цикл.</a:t>
            </a:r>
          </a:p>
          <a:p>
            <a:pPr>
              <a:buNone/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 II. Образовательно-воспитательный цикл.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 III. Творческий цикл. 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8" name="Рисунок 7" descr="622321_201310280752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4149080"/>
            <a:ext cx="3552056" cy="22139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Познакомить детей с компьютером, как современным инструментом для обработки информации:</a:t>
            </a:r>
          </a:p>
          <a:p>
            <a:pPr lvl="1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познакомить с историей, назначением и устройством ЭВМ.</a:t>
            </a: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Познакомить детей с правилами поведения в КИК и правилами безопасной работы на компьютере.</a:t>
            </a: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Преодолевать при необходимости психологический барьер между ребенком и компьютером.</a:t>
            </a: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Сформировать начальные навыки работы за компьютером:</a:t>
            </a:r>
          </a:p>
          <a:p>
            <a:pPr lvl="1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познакомить с клавиатурой и манипулятором "Мышь".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I. 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Ознакомительно-адаптационный цикл. 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789934-29af5c3a697daf9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4509120"/>
            <a:ext cx="3456384" cy="21328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504" y="836712"/>
            <a:ext cx="8579296" cy="51705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Формировать навыки учебной деятельности:</a:t>
            </a:r>
          </a:p>
          <a:p>
            <a:pPr lvl="1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учить осознавать цели;</a:t>
            </a:r>
          </a:p>
          <a:p>
            <a:pPr lvl="1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выбирать системы действий для достижения цели;</a:t>
            </a:r>
          </a:p>
          <a:p>
            <a:pPr lvl="1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учить оценивать результаты деятельности.</a:t>
            </a: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Формировать элементарные математические представления:</a:t>
            </a:r>
          </a:p>
          <a:p>
            <a:pPr lvl="1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совершенствовать навыки счета;</a:t>
            </a:r>
          </a:p>
          <a:p>
            <a:pPr lvl="1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изучать и закреплять цифры;</a:t>
            </a:r>
          </a:p>
          <a:p>
            <a:pPr lvl="1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проводить работу с геометрическими фигурами;</a:t>
            </a:r>
          </a:p>
          <a:p>
            <a:pPr lvl="1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решать простейшие арифметические задачи;</a:t>
            </a:r>
          </a:p>
          <a:p>
            <a:pPr lvl="1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 умение ориентироваться на плоскости;</a:t>
            </a:r>
          </a:p>
          <a:p>
            <a:pPr lvl="1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закреплять представления о величине предметов.</a:t>
            </a:r>
          </a:p>
          <a:p>
            <a:pPr lvl="1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II. Образовательно-воспитательный цикл. 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3717032"/>
            <a:ext cx="2448272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/>
          <a:lstStyle/>
          <a:p>
            <a:pPr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 конструктивные способности.</a:t>
            </a: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Тренировать память, внимание.</a:t>
            </a: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 воображение.</a:t>
            </a: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 творческое, понятийно-образное, логическое, абстрактное мыш­ление; использовать элементы развития эвристического мышления.</a:t>
            </a: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 потребности к познанию.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III. Творческий цикл. 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nternet-1024x6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3645024"/>
            <a:ext cx="3672408" cy="275699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54461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Игры с цифрами и числами; </a:t>
            </a:r>
          </a:p>
          <a:p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Игры путешествие во времени;</a:t>
            </a:r>
          </a:p>
          <a:p>
            <a:pPr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Игры на ориентировку в пространстве; </a:t>
            </a:r>
          </a:p>
          <a:p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Игры с геометрическими фигурами;</a:t>
            </a:r>
          </a:p>
          <a:p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Игры на логическое мышление</a:t>
            </a:r>
          </a:p>
          <a:p>
            <a:pPr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Компьютерные игры делятся:</a:t>
            </a:r>
          </a:p>
        </p:txBody>
      </p:sp>
      <p:pic>
        <p:nvPicPr>
          <p:cNvPr id="5" name="Рисунок 4" descr="free-wallpaper-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340768"/>
            <a:ext cx="2376264" cy="1296144"/>
          </a:xfrm>
          <a:prstGeom prst="rect">
            <a:avLst/>
          </a:prstGeom>
        </p:spPr>
      </p:pic>
      <p:pic>
        <p:nvPicPr>
          <p:cNvPr id="6" name="Рисунок 5" descr="55efeb75735b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924944"/>
            <a:ext cx="2664296" cy="1224136"/>
          </a:xfrm>
          <a:prstGeom prst="rect">
            <a:avLst/>
          </a:prstGeom>
        </p:spPr>
      </p:pic>
      <p:pic>
        <p:nvPicPr>
          <p:cNvPr id="7" name="Рисунок 6" descr="img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5229200"/>
            <a:ext cx="2520280" cy="1340768"/>
          </a:xfrm>
          <a:prstGeom prst="rect">
            <a:avLst/>
          </a:prstGeom>
        </p:spPr>
      </p:pic>
      <p:pic>
        <p:nvPicPr>
          <p:cNvPr id="8" name="Рисунок 7" descr="3852745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4581128"/>
            <a:ext cx="2304256" cy="122413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1При слабом зрении можно садиться за компьютер только в очках;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2Соблюдать расстояние от глаз до экрана (50-70 см);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3Делать перерывы в работе и гимнастику для глаз через каждые 15-25 минут работы перед монитором;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4Соблюдать правильную рабочую позу;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5Не работать на компьютере в темноте;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6Следить за содержательной стороной игр и программ;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7После занятий умыться прохладной водой.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7 основных правил при работе ребенка за компьютером</a:t>
            </a:r>
          </a:p>
        </p:txBody>
      </p:sp>
      <p:pic>
        <p:nvPicPr>
          <p:cNvPr id="4" name="Рисунок 3" descr="2789927-c268dc46209533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3429000"/>
            <a:ext cx="2699792" cy="316835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148</TotalTime>
  <Words>1009</Words>
  <Application>Microsoft Office PowerPoint</Application>
  <PresentationFormat>Экран (4:3)</PresentationFormat>
  <Paragraphs>107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Lucida Sans Unicode</vt:lpstr>
      <vt:lpstr>Times New Roman</vt:lpstr>
      <vt:lpstr>Verdana</vt:lpstr>
      <vt:lpstr>Wingdings 2</vt:lpstr>
      <vt:lpstr>Wingdings 3</vt:lpstr>
      <vt:lpstr>Открытая</vt:lpstr>
      <vt:lpstr> «Роль компьютерных игр в математическом развитии» за и против</vt:lpstr>
      <vt:lpstr>Цель:</vt:lpstr>
      <vt:lpstr>Актуальность</vt:lpstr>
      <vt:lpstr>Программа обучения детей в компьютерно-игровом комплексе ДОУ. </vt:lpstr>
      <vt:lpstr>I. Ознакомительно-адаптационный цикл. </vt:lpstr>
      <vt:lpstr>II. Образовательно-воспитательный цикл.  </vt:lpstr>
      <vt:lpstr>III. Творческий цикл. </vt:lpstr>
      <vt:lpstr>Компьютерные игры делятся:</vt:lpstr>
      <vt:lpstr>7 основных правил при работе ребенка за компьютером</vt:lpstr>
      <vt:lpstr>«ЗА» компьютерных игр:</vt:lpstr>
      <vt:lpstr>«ПРОТИВ» компьютерных игр:</vt:lpstr>
      <vt:lpstr>Список ресурсов</vt:lpstr>
      <vt:lpstr>Вывод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«Роль компьютерных игр в математическом развитии» за и против</dc:title>
  <dc:creator>димон</dc:creator>
  <cp:lastModifiedBy>admin</cp:lastModifiedBy>
  <cp:revision>16</cp:revision>
  <dcterms:created xsi:type="dcterms:W3CDTF">2016-01-24T06:54:13Z</dcterms:created>
  <dcterms:modified xsi:type="dcterms:W3CDTF">2020-09-10T12:00:06Z</dcterms:modified>
</cp:coreProperties>
</file>