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8FB36-2FE9-41D7-835C-76DE32C69AB7}" type="datetimeFigureOut">
              <a:rPr lang="ru-RU" smtClean="0"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2266D-B9C5-4D4B-94D3-C3C07E019A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6.xml"/><Relationship Id="rId7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slide" Target="slide11.xml"/><Relationship Id="rId4" Type="http://schemas.openxmlformats.org/officeDocument/2006/relationships/slide" Target="slide9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Comic Sans MS" pitchFamily="66" charset="0"/>
              </a:rPr>
              <a:t>Тип Членистоногие</a:t>
            </a:r>
            <a:endParaRPr lang="ru-RU" sz="6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Класс Насекомые 20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Что такое имаго, наяда и нимфа?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074" name="Picture 2" descr="http://kladraz.ru/upload/blogs/3426_27235293db8ec84ac5f82f8e63555a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714620"/>
            <a:ext cx="2643238" cy="2961465"/>
          </a:xfrm>
          <a:prstGeom prst="rect">
            <a:avLst/>
          </a:prstGeom>
          <a:noFill/>
        </p:spPr>
      </p:pic>
      <p:pic>
        <p:nvPicPr>
          <p:cNvPr id="3076" name="Picture 4" descr="http://cs608124.vk.me/v608124863/1978/HCeRuyJWn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714620"/>
            <a:ext cx="5500726" cy="3552825"/>
          </a:xfrm>
          <a:prstGeom prst="rect">
            <a:avLst/>
          </a:prstGeom>
          <a:noFill/>
        </p:spPr>
      </p:pic>
      <p:sp>
        <p:nvSpPr>
          <p:cNvPr id="6" name="Управляющая кнопка: сведения 5">
            <a:hlinkClick r:id="rId4" action="ppaction://hlinksldjump" highlightClick="1"/>
          </p:cNvPr>
          <p:cNvSpPr/>
          <p:nvPr/>
        </p:nvSpPr>
        <p:spPr>
          <a:xfrm>
            <a:off x="7786710" y="5572140"/>
            <a:ext cx="1042416" cy="1042416"/>
          </a:xfrm>
          <a:prstGeom prst="actionButtonInforma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Класс Насекомые 50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насекомые 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14876" y="1643050"/>
            <a:ext cx="3886551" cy="4525963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71472" y="1643050"/>
            <a:ext cx="4038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К каким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отрядам относятся эти насекомые?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сведения 5">
            <a:hlinkClick r:id="rId3" action="ppaction://hlinksldjump" highlightClick="1"/>
          </p:cNvPr>
          <p:cNvSpPr/>
          <p:nvPr/>
        </p:nvSpPr>
        <p:spPr>
          <a:xfrm>
            <a:off x="571472" y="5357826"/>
            <a:ext cx="1042416" cy="1042416"/>
          </a:xfrm>
          <a:prstGeom prst="actionButtonInforma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315497" y="176981"/>
          <a:ext cx="208280" cy="662202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08280"/>
              </a:tblGrid>
              <a:tr h="66220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-1"/>
          <a:ext cx="9144000" cy="68580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22860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1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36"/>
                <a:gridCol w="2214578"/>
                <a:gridCol w="2071686"/>
                <a:gridCol w="2286000"/>
              </a:tblGrid>
              <a:tr h="228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714356"/>
            <a:ext cx="22573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Класс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Ракообразные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3071810"/>
            <a:ext cx="25426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Класс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Паукообразные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5429264"/>
            <a:ext cx="1898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Класс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</a:rPr>
              <a:t>Насекомые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6116" y="785794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hlinkClick r:id="rId2" action="ppaction://hlinksldjump"/>
              </a:rPr>
              <a:t>10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314324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hlinkClick r:id="rId3" action="ppaction://hlinksldjump"/>
              </a:rPr>
              <a:t>10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7554" y="5429264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hlinkClick r:id="rId4" action="ppaction://hlinksldjump"/>
              </a:rPr>
              <a:t>10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9256" y="785794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hlinkClick r:id="rId5" action="ppaction://hlinksldjump"/>
              </a:rPr>
              <a:t>20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72396" y="85723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hlinkClick r:id="rId6" action="ppaction://hlinksldjump"/>
              </a:rPr>
              <a:t>50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29256" y="314324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hlinkClick r:id="rId7" action="ppaction://hlinksldjump"/>
              </a:rPr>
              <a:t>20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72396" y="314324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hlinkClick r:id="rId8" action="ppaction://hlinksldjump"/>
              </a:rPr>
              <a:t>50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00694" y="5429264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hlinkClick r:id="rId9" action="ppaction://hlinksldjump"/>
              </a:rPr>
              <a:t>20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43834" y="5429264"/>
            <a:ext cx="928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hlinkClick r:id="rId10" action="ppaction://hlinksldjump"/>
              </a:rPr>
              <a:t>50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Класс Ракообразные 10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рак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928802"/>
            <a:ext cx="4400552" cy="3699437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57752" y="1643050"/>
            <a:ext cx="4038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2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buNone/>
            </a:pP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Назовите части тела речного рака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Управляющая кнопка: сведения 8">
            <a:hlinkClick r:id="rId3" action="ppaction://hlinksldjump" highlightClick="1"/>
          </p:cNvPr>
          <p:cNvSpPr/>
          <p:nvPr/>
        </p:nvSpPr>
        <p:spPr>
          <a:xfrm>
            <a:off x="7786710" y="5429264"/>
            <a:ext cx="1042416" cy="1042416"/>
          </a:xfrm>
          <a:prstGeom prst="actionButtonInforma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Класс Ракообразные 20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1571612"/>
            <a:ext cx="4038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Почему молодые раки линяют?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Линька-раков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2000240"/>
            <a:ext cx="4000528" cy="3429024"/>
          </a:xfrm>
        </p:spPr>
      </p:pic>
      <p:sp>
        <p:nvSpPr>
          <p:cNvPr id="8" name="Управляющая кнопка: сведения 7">
            <a:hlinkClick r:id="rId3" action="ppaction://hlinksldjump" highlightClick="1"/>
          </p:cNvPr>
          <p:cNvSpPr/>
          <p:nvPr/>
        </p:nvSpPr>
        <p:spPr>
          <a:xfrm>
            <a:off x="714348" y="5357826"/>
            <a:ext cx="1042416" cy="1042416"/>
          </a:xfrm>
          <a:prstGeom prst="actionButtonInforma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Класс Ракообразные 50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7" name="Содержимое 6" descr="мелкие раки1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158" y="2143116"/>
            <a:ext cx="4038600" cy="321471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Назовите этих </a:t>
            </a:r>
            <a:r>
              <a:rPr lang="ru-RU" sz="3600" b="1" dirty="0" err="1" smtClean="0">
                <a:solidFill>
                  <a:srgbClr val="C00000"/>
                </a:solidFill>
                <a:latin typeface="Comic Sans MS" pitchFamily="66" charset="0"/>
              </a:rPr>
              <a:t>ракообразных.Какое</a:t>
            </a: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 значение они играют в природе?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Управляющая кнопка: сведения 7">
            <a:hlinkClick r:id="rId3" action="ppaction://hlinksldjump" highlightClick="1"/>
          </p:cNvPr>
          <p:cNvSpPr/>
          <p:nvPr/>
        </p:nvSpPr>
        <p:spPr>
          <a:xfrm>
            <a:off x="7786710" y="5357826"/>
            <a:ext cx="1042416" cy="1042416"/>
          </a:xfrm>
          <a:prstGeom prst="actionButtonInforma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Класс Паукообразные 10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Какие отряды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относятся к классу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 Паукообразные?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Управляющая кнопка: сведения 3">
            <a:hlinkClick r:id="rId2" action="ppaction://hlinksldjump" highlightClick="1"/>
          </p:cNvPr>
          <p:cNvSpPr/>
          <p:nvPr/>
        </p:nvSpPr>
        <p:spPr>
          <a:xfrm>
            <a:off x="7643834" y="5286388"/>
            <a:ext cx="1042416" cy="1042416"/>
          </a:xfrm>
          <a:prstGeom prst="actionButtonInforma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Класс Паукообразные 20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Содержимое 5" descr="паутин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857364"/>
            <a:ext cx="4038600" cy="3806044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3438" y="2071678"/>
            <a:ext cx="4038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Зачем пауки плетут паутину?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Управляющая кнопка: сведения 6">
            <a:hlinkClick r:id="rId3" action="ppaction://hlinksldjump" highlightClick="1"/>
          </p:cNvPr>
          <p:cNvSpPr/>
          <p:nvPr/>
        </p:nvSpPr>
        <p:spPr>
          <a:xfrm>
            <a:off x="7786710" y="5357826"/>
            <a:ext cx="1042416" cy="1042416"/>
          </a:xfrm>
          <a:prstGeom prst="actionButtonInforma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Управляющая кнопка: сведения 9">
            <a:hlinkClick r:id="rId2" action="ppaction://hlinksldjump" highlightClick="1"/>
          </p:cNvPr>
          <p:cNvSpPr/>
          <p:nvPr/>
        </p:nvSpPr>
        <p:spPr>
          <a:xfrm>
            <a:off x="428596" y="5572140"/>
            <a:ext cx="1042416" cy="1042416"/>
          </a:xfrm>
          <a:prstGeom prst="actionButtonInforma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6" name="Picture 6" descr="http://stopvreditel.ru/wp-content/uploads/2015/02/karaku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643314"/>
            <a:ext cx="3252627" cy="2119290"/>
          </a:xfrm>
          <a:prstGeom prst="rect">
            <a:avLst/>
          </a:prstGeom>
          <a:noFill/>
        </p:spPr>
      </p:pic>
      <p:pic>
        <p:nvPicPr>
          <p:cNvPr id="5122" name="Picture 2" descr="https://im0-tub-ru.yandex.net/i?id=35dc23fd9b8b9ecd9792446d7dd4cf57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643314"/>
            <a:ext cx="3286148" cy="20538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Класс Паукообразные 50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Какую опасность представляют для человека пауки, клещи и скорпионы? Приведите не менее трёх примеров.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5124" name="Picture 4" descr="http://animal-store.ru/img/2015/050215/092696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43240" y="4643446"/>
            <a:ext cx="3012446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Класс Насекомые 10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9" name="Содержимое 8" descr="насекомы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1428736"/>
            <a:ext cx="3172700" cy="4525963"/>
          </a:xfrm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143372" y="1428736"/>
            <a:ext cx="457203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Какие особенности позволили насекомым широко распространиться на Земле?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1" name="Управляющая кнопка: сведения 10">
            <a:hlinkClick r:id="rId3" action="ppaction://hlinksldjump" highlightClick="1"/>
          </p:cNvPr>
          <p:cNvSpPr/>
          <p:nvPr/>
        </p:nvSpPr>
        <p:spPr>
          <a:xfrm>
            <a:off x="7858148" y="5429264"/>
            <a:ext cx="1042416" cy="1042416"/>
          </a:xfrm>
          <a:prstGeom prst="actionButtonInformat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118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Тип Членистоногие</vt:lpstr>
      <vt:lpstr>Слайд 2</vt:lpstr>
      <vt:lpstr>Класс Ракообразные 10</vt:lpstr>
      <vt:lpstr>Класс Ракообразные 20</vt:lpstr>
      <vt:lpstr>Класс Ракообразные 50</vt:lpstr>
      <vt:lpstr>Класс Паукообразные 10</vt:lpstr>
      <vt:lpstr>Класс Паукообразные 20</vt:lpstr>
      <vt:lpstr>Класс Паукообразные 50</vt:lpstr>
      <vt:lpstr>Класс Насекомые 10</vt:lpstr>
      <vt:lpstr>Класс Насекомые 20</vt:lpstr>
      <vt:lpstr>Класс Насекомые 50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 Членистоногие</dc:title>
  <dc:creator>Наталья</dc:creator>
  <cp:lastModifiedBy>Наталья</cp:lastModifiedBy>
  <cp:revision>10</cp:revision>
  <dcterms:created xsi:type="dcterms:W3CDTF">2017-10-28T15:20:53Z</dcterms:created>
  <dcterms:modified xsi:type="dcterms:W3CDTF">2017-10-28T16:53:45Z</dcterms:modified>
</cp:coreProperties>
</file>