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6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4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602939ed_04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602939ed_0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2602939ed_0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2602939ed_0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602939ed_03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2602939ed_0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5e4487b8_0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25e4487b8_0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5e4487b8_0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25e4487b8_0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2602939ed_0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2602939ed_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602939ed_0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602939ed_0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602939ed_0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602939ed_0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2602939ed_02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2602939ed_0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602939ed_03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602939ed_0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2602939ed_0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2602939ed_0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"/>
          <p:cNvSpPr txBox="1"/>
          <p:nvPr>
            <p:ph type="ctrTitle"/>
          </p:nvPr>
        </p:nvSpPr>
        <p:spPr>
          <a:xfrm>
            <a:off x="1997075" y="1095857"/>
            <a:ext cx="6400800" cy="110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1997075" y="2251802"/>
            <a:ext cx="6400800" cy="87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>
                <a:solidFill>
                  <a:srgbClr val="FFFFFF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None/>
              <a:defRPr sz="3200">
                <a:solidFill>
                  <a:srgbClr val="FFFFFF"/>
                </a:solidFill>
              </a:defRPr>
            </a:lvl9pPr>
          </a:lstStyle>
          <a:p/>
        </p:txBody>
      </p:sp>
      <p:sp>
        <p:nvSpPr>
          <p:cNvPr id="16" name="Google Shape;16;p2"/>
          <p:cNvSpPr/>
          <p:nvPr/>
        </p:nvSpPr>
        <p:spPr>
          <a:xfrm>
            <a:off x="0" y="0"/>
            <a:ext cx="31353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2"/>
          <p:cNvSpPr/>
          <p:nvPr/>
        </p:nvSpPr>
        <p:spPr>
          <a:xfrm>
            <a:off x="3175" y="0"/>
            <a:ext cx="635000" cy="609600"/>
          </a:xfrm>
          <a:custGeom>
            <a:rect b="b" l="l" r="r" t="t"/>
            <a:pathLst>
              <a:path extrusionOk="0" h="512" w="40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2"/>
          <p:cNvSpPr/>
          <p:nvPr/>
        </p:nvSpPr>
        <p:spPr>
          <a:xfrm>
            <a:off x="3175" y="1916906"/>
            <a:ext cx="635000" cy="611981"/>
          </a:xfrm>
          <a:custGeom>
            <a:rect b="b" l="l" r="r" t="t"/>
            <a:pathLst>
              <a:path extrusionOk="0" h="514" w="400">
                <a:moveTo>
                  <a:pt x="400" y="0"/>
                </a:moveTo>
                <a:lnTo>
                  <a:pt x="0" y="0"/>
                </a:lnTo>
                <a:lnTo>
                  <a:pt x="0" y="514"/>
                </a:lnTo>
                <a:lnTo>
                  <a:pt x="2" y="514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2"/>
          <p:cNvSpPr/>
          <p:nvPr/>
        </p:nvSpPr>
        <p:spPr>
          <a:xfrm>
            <a:off x="3175" y="1307306"/>
            <a:ext cx="635000" cy="609600"/>
          </a:xfrm>
          <a:custGeom>
            <a:rect b="b" l="l" r="r" t="t"/>
            <a:pathLst>
              <a:path extrusionOk="0" h="512" w="40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2"/>
          <p:cNvSpPr/>
          <p:nvPr/>
        </p:nvSpPr>
        <p:spPr>
          <a:xfrm>
            <a:off x="152400" y="1307306"/>
            <a:ext cx="1317625" cy="609600"/>
          </a:xfrm>
          <a:custGeom>
            <a:rect b="b" l="l" r="r" t="t"/>
            <a:pathLst>
              <a:path extrusionOk="0" h="512" w="83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2"/>
          <p:cNvSpPr/>
          <p:nvPr/>
        </p:nvSpPr>
        <p:spPr>
          <a:xfrm>
            <a:off x="152400" y="3226594"/>
            <a:ext cx="1317625" cy="609600"/>
          </a:xfrm>
          <a:custGeom>
            <a:rect b="b" l="l" r="r" t="t"/>
            <a:pathLst>
              <a:path extrusionOk="0" h="512" w="830">
                <a:moveTo>
                  <a:pt x="830" y="0"/>
                </a:moveTo>
                <a:lnTo>
                  <a:pt x="398" y="0"/>
                </a:ln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2"/>
          <p:cNvSpPr/>
          <p:nvPr/>
        </p:nvSpPr>
        <p:spPr>
          <a:xfrm>
            <a:off x="152400" y="2614613"/>
            <a:ext cx="1317625" cy="611981"/>
          </a:xfrm>
          <a:custGeom>
            <a:rect b="b" l="l" r="r" t="t"/>
            <a:pathLst>
              <a:path extrusionOk="0" h="514" w="830">
                <a:moveTo>
                  <a:pt x="432" y="0"/>
                </a:moveTo>
                <a:lnTo>
                  <a:pt x="0" y="0"/>
                </a:lnTo>
                <a:lnTo>
                  <a:pt x="398" y="514"/>
                </a:lnTo>
                <a:lnTo>
                  <a:pt x="830" y="514"/>
                </a:lnTo>
                <a:lnTo>
                  <a:pt x="432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2"/>
          <p:cNvSpPr/>
          <p:nvPr/>
        </p:nvSpPr>
        <p:spPr>
          <a:xfrm>
            <a:off x="984250" y="2614613"/>
            <a:ext cx="1322388" cy="611981"/>
          </a:xfrm>
          <a:custGeom>
            <a:rect b="b" l="l" r="r" t="t"/>
            <a:pathLst>
              <a:path extrusionOk="0" h="514" w="833">
                <a:moveTo>
                  <a:pt x="399" y="514"/>
                </a:moveTo>
                <a:lnTo>
                  <a:pt x="833" y="514"/>
                </a:lnTo>
                <a:lnTo>
                  <a:pt x="435" y="0"/>
                </a:lnTo>
                <a:lnTo>
                  <a:pt x="0" y="0"/>
                </a:lnTo>
                <a:lnTo>
                  <a:pt x="399" y="514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2"/>
          <p:cNvSpPr/>
          <p:nvPr/>
        </p:nvSpPr>
        <p:spPr>
          <a:xfrm>
            <a:off x="3175" y="2614613"/>
            <a:ext cx="635000" cy="611981"/>
          </a:xfrm>
          <a:custGeom>
            <a:rect b="b" l="l" r="r" t="t"/>
            <a:pathLst>
              <a:path extrusionOk="0" h="514" w="40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2"/>
          <p:cNvSpPr/>
          <p:nvPr/>
        </p:nvSpPr>
        <p:spPr>
          <a:xfrm>
            <a:off x="984250" y="4533900"/>
            <a:ext cx="1322388" cy="609600"/>
          </a:xfrm>
          <a:custGeom>
            <a:rect b="b" l="l" r="r" t="t"/>
            <a:pathLst>
              <a:path extrusionOk="0" h="512" w="833">
                <a:moveTo>
                  <a:pt x="399" y="0"/>
                </a:moveTo>
                <a:lnTo>
                  <a:pt x="0" y="512"/>
                </a:ln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2"/>
          <p:cNvSpPr/>
          <p:nvPr/>
        </p:nvSpPr>
        <p:spPr>
          <a:xfrm>
            <a:off x="984250" y="3924300"/>
            <a:ext cx="1322388" cy="609600"/>
          </a:xfrm>
          <a:custGeom>
            <a:rect b="b" l="l" r="r" t="t"/>
            <a:pathLst>
              <a:path extrusionOk="0" h="512" w="833">
                <a:moveTo>
                  <a:pt x="435" y="0"/>
                </a:moveTo>
                <a:lnTo>
                  <a:pt x="0" y="0"/>
                </a:lnTo>
                <a:lnTo>
                  <a:pt x="399" y="512"/>
                </a:lnTo>
                <a:lnTo>
                  <a:pt x="833" y="512"/>
                </a:lnTo>
                <a:lnTo>
                  <a:pt x="435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2"/>
          <p:cNvSpPr/>
          <p:nvPr/>
        </p:nvSpPr>
        <p:spPr>
          <a:xfrm>
            <a:off x="1820863" y="3924300"/>
            <a:ext cx="1317625" cy="609600"/>
          </a:xfrm>
          <a:custGeom>
            <a:rect b="b" l="l" r="r" t="t"/>
            <a:pathLst>
              <a:path extrusionOk="0" h="512" w="830">
                <a:moveTo>
                  <a:pt x="434" y="0"/>
                </a:moveTo>
                <a:lnTo>
                  <a:pt x="0" y="0"/>
                </a:lnTo>
                <a:lnTo>
                  <a:pt x="398" y="512"/>
                </a:lnTo>
                <a:lnTo>
                  <a:pt x="830" y="512"/>
                </a:lnTo>
                <a:lnTo>
                  <a:pt x="434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2"/>
          <p:cNvSpPr/>
          <p:nvPr/>
        </p:nvSpPr>
        <p:spPr>
          <a:xfrm>
            <a:off x="3175" y="609600"/>
            <a:ext cx="635000" cy="609600"/>
          </a:xfrm>
          <a:custGeom>
            <a:rect b="b" l="l" r="r" t="t"/>
            <a:pathLst>
              <a:path extrusionOk="0" h="512" w="40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" name="Google Shape;29;p2"/>
          <p:cNvSpPr/>
          <p:nvPr/>
        </p:nvSpPr>
        <p:spPr>
          <a:xfrm>
            <a:off x="152400" y="1916906"/>
            <a:ext cx="1317625" cy="611981"/>
          </a:xfrm>
          <a:custGeom>
            <a:rect b="b" l="l" r="r" t="t"/>
            <a:pathLst>
              <a:path extrusionOk="0" h="514" w="830">
                <a:moveTo>
                  <a:pt x="0" y="514"/>
                </a:moveTo>
                <a:lnTo>
                  <a:pt x="432" y="514"/>
                </a:lnTo>
                <a:lnTo>
                  <a:pt x="830" y="0"/>
                </a:lnTo>
                <a:lnTo>
                  <a:pt x="398" y="0"/>
                </a:lnTo>
                <a:lnTo>
                  <a:pt x="0" y="514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2"/>
          <p:cNvSpPr/>
          <p:nvPr/>
        </p:nvSpPr>
        <p:spPr>
          <a:xfrm>
            <a:off x="984250" y="3226594"/>
            <a:ext cx="1322388" cy="609600"/>
          </a:xfrm>
          <a:custGeom>
            <a:rect b="b" l="l" r="r" t="t"/>
            <a:pathLst>
              <a:path extrusionOk="0" h="512" w="833">
                <a:moveTo>
                  <a:pt x="0" y="512"/>
                </a:moveTo>
                <a:lnTo>
                  <a:pt x="435" y="512"/>
                </a:lnTo>
                <a:lnTo>
                  <a:pt x="833" y="0"/>
                </a:lnTo>
                <a:lnTo>
                  <a:pt x="399" y="0"/>
                </a:lnTo>
                <a:lnTo>
                  <a:pt x="0" y="512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2"/>
          <p:cNvSpPr/>
          <p:nvPr/>
        </p:nvSpPr>
        <p:spPr>
          <a:xfrm>
            <a:off x="3175" y="3226594"/>
            <a:ext cx="635000" cy="609600"/>
          </a:xfrm>
          <a:custGeom>
            <a:rect b="b" l="l" r="r" t="t"/>
            <a:pathLst>
              <a:path extrusionOk="0" h="512" w="40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2"/>
          <p:cNvSpPr/>
          <p:nvPr/>
        </p:nvSpPr>
        <p:spPr>
          <a:xfrm>
            <a:off x="1820863" y="4533900"/>
            <a:ext cx="1317625" cy="609600"/>
          </a:xfrm>
          <a:custGeom>
            <a:rect b="b" l="l" r="r" t="t"/>
            <a:pathLst>
              <a:path extrusionOk="0" h="512" w="830">
                <a:moveTo>
                  <a:pt x="398" y="0"/>
                </a:moveTo>
                <a:lnTo>
                  <a:pt x="0" y="512"/>
                </a:lnTo>
                <a:lnTo>
                  <a:pt x="434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2"/>
          <p:cNvSpPr/>
          <p:nvPr/>
        </p:nvSpPr>
        <p:spPr>
          <a:xfrm>
            <a:off x="152400" y="4533900"/>
            <a:ext cx="1317625" cy="609600"/>
          </a:xfrm>
          <a:custGeom>
            <a:rect b="b" l="l" r="r" t="t"/>
            <a:pathLst>
              <a:path extrusionOk="0" h="512" w="83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2"/>
          <p:cNvSpPr/>
          <p:nvPr/>
        </p:nvSpPr>
        <p:spPr>
          <a:xfrm>
            <a:off x="3175" y="4533900"/>
            <a:ext cx="635000" cy="609600"/>
          </a:xfrm>
          <a:custGeom>
            <a:rect b="b" l="l" r="r" t="t"/>
            <a:pathLst>
              <a:path extrusionOk="0" h="512" w="40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2"/>
          <p:cNvSpPr/>
          <p:nvPr/>
        </p:nvSpPr>
        <p:spPr>
          <a:xfrm>
            <a:off x="3175" y="3924300"/>
            <a:ext cx="635000" cy="609600"/>
          </a:xfrm>
          <a:custGeom>
            <a:rect b="b" l="l" r="r" t="t"/>
            <a:pathLst>
              <a:path extrusionOk="0" h="512" w="40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2"/>
          <p:cNvSpPr/>
          <p:nvPr/>
        </p:nvSpPr>
        <p:spPr>
          <a:xfrm>
            <a:off x="152400" y="3924300"/>
            <a:ext cx="1317625" cy="609600"/>
          </a:xfrm>
          <a:custGeom>
            <a:rect b="b" l="l" r="r" t="t"/>
            <a:pathLst>
              <a:path extrusionOk="0" h="512" w="83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2"/>
          <p:cNvSpPr/>
          <p:nvPr/>
        </p:nvSpPr>
        <p:spPr>
          <a:xfrm>
            <a:off x="7415212" y="0"/>
            <a:ext cx="1555750" cy="612226"/>
          </a:xfrm>
          <a:custGeom>
            <a:rect b="b" l="l" r="r" t="t"/>
            <a:pathLst>
              <a:path extrusionOk="0" h="607" w="98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2"/>
          <p:cNvSpPr/>
          <p:nvPr/>
        </p:nvSpPr>
        <p:spPr>
          <a:xfrm>
            <a:off x="8397875" y="1310184"/>
            <a:ext cx="746125" cy="610209"/>
          </a:xfrm>
          <a:custGeom>
            <a:rect b="b" l="l" r="r" t="t"/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2"/>
          <p:cNvSpPr/>
          <p:nvPr/>
        </p:nvSpPr>
        <p:spPr>
          <a:xfrm>
            <a:off x="8397875" y="1920393"/>
            <a:ext cx="746125" cy="610209"/>
          </a:xfrm>
          <a:custGeom>
            <a:rect b="b" l="l" r="r" t="t"/>
            <a:pathLst>
              <a:path extrusionOk="0" h="605" w="47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2"/>
          <p:cNvSpPr/>
          <p:nvPr/>
        </p:nvSpPr>
        <p:spPr>
          <a:xfrm>
            <a:off x="8397875" y="2017"/>
            <a:ext cx="746125" cy="610209"/>
          </a:xfrm>
          <a:custGeom>
            <a:rect b="b" l="l" r="r" t="t"/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2"/>
          <p:cNvSpPr/>
          <p:nvPr/>
        </p:nvSpPr>
        <p:spPr>
          <a:xfrm>
            <a:off x="8397875" y="612226"/>
            <a:ext cx="746125" cy="607183"/>
          </a:xfrm>
          <a:custGeom>
            <a:rect b="b" l="l" r="r" t="t"/>
            <a:pathLst>
              <a:path extrusionOk="0" h="602" w="47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2"/>
          <p:cNvSpPr/>
          <p:nvPr/>
        </p:nvSpPr>
        <p:spPr>
          <a:xfrm>
            <a:off x="7415212" y="612226"/>
            <a:ext cx="1555750" cy="610209"/>
          </a:xfrm>
          <a:custGeom>
            <a:rect b="b" l="l" r="r" t="t"/>
            <a:pathLst>
              <a:path extrusionOk="0" h="605" w="98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45" name="Google Shape;45;p3"/>
          <p:cNvSpPr txBox="1"/>
          <p:nvPr>
            <p:ph idx="1" type="body"/>
          </p:nvPr>
        </p:nvSpPr>
        <p:spPr>
          <a:xfrm>
            <a:off x="457200" y="1200150"/>
            <a:ext cx="8229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9pPr>
          </a:lstStyle>
          <a:p/>
        </p:txBody>
      </p:sp>
      <p:sp>
        <p:nvSpPr>
          <p:cNvPr id="46" name="Google Shape;46;p3"/>
          <p:cNvSpPr/>
          <p:nvPr/>
        </p:nvSpPr>
        <p:spPr>
          <a:xfrm>
            <a:off x="7415212" y="0"/>
            <a:ext cx="1555750" cy="612226"/>
          </a:xfrm>
          <a:custGeom>
            <a:rect b="b" l="l" r="r" t="t"/>
            <a:pathLst>
              <a:path extrusionOk="0" h="607" w="98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3"/>
          <p:cNvSpPr/>
          <p:nvPr/>
        </p:nvSpPr>
        <p:spPr>
          <a:xfrm>
            <a:off x="8397875" y="1310184"/>
            <a:ext cx="746125" cy="610209"/>
          </a:xfrm>
          <a:custGeom>
            <a:rect b="b" l="l" r="r" t="t"/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3"/>
          <p:cNvSpPr/>
          <p:nvPr/>
        </p:nvSpPr>
        <p:spPr>
          <a:xfrm>
            <a:off x="8397875" y="1920393"/>
            <a:ext cx="746125" cy="610209"/>
          </a:xfrm>
          <a:custGeom>
            <a:rect b="b" l="l" r="r" t="t"/>
            <a:pathLst>
              <a:path extrusionOk="0" h="605" w="47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3"/>
          <p:cNvSpPr/>
          <p:nvPr/>
        </p:nvSpPr>
        <p:spPr>
          <a:xfrm>
            <a:off x="7415212" y="612226"/>
            <a:ext cx="1555750" cy="610209"/>
          </a:xfrm>
          <a:custGeom>
            <a:rect b="b" l="l" r="r" t="t"/>
            <a:pathLst>
              <a:path extrusionOk="0" h="605" w="98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4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52" name="Google Shape;52;p4"/>
          <p:cNvSpPr txBox="1"/>
          <p:nvPr>
            <p:ph idx="1" type="body"/>
          </p:nvPr>
        </p:nvSpPr>
        <p:spPr>
          <a:xfrm>
            <a:off x="457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2800"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000"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18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18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18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18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18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1800"/>
            </a:lvl9pPr>
          </a:lstStyle>
          <a:p/>
        </p:txBody>
      </p:sp>
      <p:sp>
        <p:nvSpPr>
          <p:cNvPr id="53" name="Google Shape;53;p4"/>
          <p:cNvSpPr txBox="1"/>
          <p:nvPr>
            <p:ph idx="2" type="body"/>
          </p:nvPr>
        </p:nvSpPr>
        <p:spPr>
          <a:xfrm>
            <a:off x="4648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2800"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 sz="2400"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 sz="2000"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18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18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18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18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18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1800"/>
            </a:lvl9pPr>
          </a:lstStyle>
          <a:p/>
        </p:txBody>
      </p:sp>
      <p:sp>
        <p:nvSpPr>
          <p:cNvPr id="54" name="Google Shape;54;p4"/>
          <p:cNvSpPr/>
          <p:nvPr/>
        </p:nvSpPr>
        <p:spPr>
          <a:xfrm>
            <a:off x="7415212" y="0"/>
            <a:ext cx="1555750" cy="612226"/>
          </a:xfrm>
          <a:custGeom>
            <a:rect b="b" l="l" r="r" t="t"/>
            <a:pathLst>
              <a:path extrusionOk="0" h="607" w="98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4"/>
          <p:cNvSpPr/>
          <p:nvPr/>
        </p:nvSpPr>
        <p:spPr>
          <a:xfrm>
            <a:off x="8397875" y="1310184"/>
            <a:ext cx="746125" cy="610209"/>
          </a:xfrm>
          <a:custGeom>
            <a:rect b="b" l="l" r="r" t="t"/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4"/>
          <p:cNvSpPr/>
          <p:nvPr/>
        </p:nvSpPr>
        <p:spPr>
          <a:xfrm>
            <a:off x="8397875" y="1920393"/>
            <a:ext cx="746125" cy="610209"/>
          </a:xfrm>
          <a:custGeom>
            <a:rect b="b" l="l" r="r" t="t"/>
            <a:pathLst>
              <a:path extrusionOk="0" h="605" w="47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4"/>
          <p:cNvSpPr/>
          <p:nvPr/>
        </p:nvSpPr>
        <p:spPr>
          <a:xfrm>
            <a:off x="7415212" y="612226"/>
            <a:ext cx="1555750" cy="610209"/>
          </a:xfrm>
          <a:custGeom>
            <a:rect b="b" l="l" r="r" t="t"/>
            <a:pathLst>
              <a:path extrusionOk="0" h="605" w="98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5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60" name="Google Shape;60;p5"/>
          <p:cNvSpPr/>
          <p:nvPr/>
        </p:nvSpPr>
        <p:spPr>
          <a:xfrm>
            <a:off x="3175" y="2614613"/>
            <a:ext cx="635000" cy="611981"/>
          </a:xfrm>
          <a:custGeom>
            <a:rect b="b" l="l" r="r" t="t"/>
            <a:pathLst>
              <a:path extrusionOk="0" h="514" w="40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" name="Google Shape;61;p5"/>
          <p:cNvSpPr/>
          <p:nvPr/>
        </p:nvSpPr>
        <p:spPr>
          <a:xfrm>
            <a:off x="3175" y="3226594"/>
            <a:ext cx="635000" cy="609600"/>
          </a:xfrm>
          <a:custGeom>
            <a:rect b="b" l="l" r="r" t="t"/>
            <a:pathLst>
              <a:path extrusionOk="0" h="512" w="40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" name="Google Shape;62;p5"/>
          <p:cNvSpPr/>
          <p:nvPr/>
        </p:nvSpPr>
        <p:spPr>
          <a:xfrm>
            <a:off x="152400" y="4533900"/>
            <a:ext cx="1317625" cy="609600"/>
          </a:xfrm>
          <a:custGeom>
            <a:rect b="b" l="l" r="r" t="t"/>
            <a:pathLst>
              <a:path extrusionOk="0" h="512" w="83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5"/>
          <p:cNvSpPr/>
          <p:nvPr/>
        </p:nvSpPr>
        <p:spPr>
          <a:xfrm>
            <a:off x="152400" y="3924300"/>
            <a:ext cx="1317625" cy="609600"/>
          </a:xfrm>
          <a:custGeom>
            <a:rect b="b" l="l" r="r" t="t"/>
            <a:pathLst>
              <a:path extrusionOk="0" h="512" w="83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5"/>
          <p:cNvSpPr/>
          <p:nvPr/>
        </p:nvSpPr>
        <p:spPr>
          <a:xfrm>
            <a:off x="7415212" y="0"/>
            <a:ext cx="1555750" cy="612226"/>
          </a:xfrm>
          <a:custGeom>
            <a:rect b="b" l="l" r="r" t="t"/>
            <a:pathLst>
              <a:path extrusionOk="0" h="607" w="98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5"/>
          <p:cNvSpPr/>
          <p:nvPr/>
        </p:nvSpPr>
        <p:spPr>
          <a:xfrm>
            <a:off x="8397875" y="1310184"/>
            <a:ext cx="746125" cy="610209"/>
          </a:xfrm>
          <a:custGeom>
            <a:rect b="b" l="l" r="r" t="t"/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5"/>
          <p:cNvSpPr/>
          <p:nvPr/>
        </p:nvSpPr>
        <p:spPr>
          <a:xfrm>
            <a:off x="8397875" y="1920393"/>
            <a:ext cx="746125" cy="610209"/>
          </a:xfrm>
          <a:custGeom>
            <a:rect b="b" l="l" r="r" t="t"/>
            <a:pathLst>
              <a:path extrusionOk="0" h="605" w="47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5"/>
          <p:cNvSpPr/>
          <p:nvPr/>
        </p:nvSpPr>
        <p:spPr>
          <a:xfrm>
            <a:off x="7415212" y="612226"/>
            <a:ext cx="1555750" cy="610209"/>
          </a:xfrm>
          <a:custGeom>
            <a:rect b="b" l="l" r="r" t="t"/>
            <a:pathLst>
              <a:path extrusionOk="0" h="605" w="98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6"/>
          <p:cNvSpPr txBox="1"/>
          <p:nvPr>
            <p:ph idx="1" type="body"/>
          </p:nvPr>
        </p:nvSpPr>
        <p:spPr>
          <a:xfrm>
            <a:off x="1574800" y="3320654"/>
            <a:ext cx="5486400" cy="5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</a:lstStyle>
          <a:p/>
        </p:txBody>
      </p:sp>
      <p:sp>
        <p:nvSpPr>
          <p:cNvPr id="70" name="Google Shape;70;p6"/>
          <p:cNvSpPr/>
          <p:nvPr/>
        </p:nvSpPr>
        <p:spPr>
          <a:xfrm>
            <a:off x="3175" y="2614613"/>
            <a:ext cx="635000" cy="611981"/>
          </a:xfrm>
          <a:custGeom>
            <a:rect b="b" l="l" r="r" t="t"/>
            <a:pathLst>
              <a:path extrusionOk="0" h="514" w="400">
                <a:moveTo>
                  <a:pt x="2" y="0"/>
                </a:moveTo>
                <a:lnTo>
                  <a:pt x="0" y="0"/>
                </a:lnTo>
                <a:lnTo>
                  <a:pt x="0" y="514"/>
                </a:lnTo>
                <a:lnTo>
                  <a:pt x="400" y="514"/>
                </a:lnTo>
                <a:lnTo>
                  <a:pt x="2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6"/>
          <p:cNvSpPr/>
          <p:nvPr/>
        </p:nvSpPr>
        <p:spPr>
          <a:xfrm>
            <a:off x="3175" y="3226594"/>
            <a:ext cx="635000" cy="609600"/>
          </a:xfrm>
          <a:custGeom>
            <a:rect b="b" l="l" r="r" t="t"/>
            <a:pathLst>
              <a:path extrusionOk="0" h="512" w="40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6"/>
          <p:cNvSpPr/>
          <p:nvPr/>
        </p:nvSpPr>
        <p:spPr>
          <a:xfrm>
            <a:off x="152400" y="4533900"/>
            <a:ext cx="1317625" cy="609600"/>
          </a:xfrm>
          <a:custGeom>
            <a:rect b="b" l="l" r="r" t="t"/>
            <a:pathLst>
              <a:path extrusionOk="0" h="512" w="830">
                <a:moveTo>
                  <a:pt x="398" y="0"/>
                </a:moveTo>
                <a:lnTo>
                  <a:pt x="0" y="512"/>
                </a:lnTo>
                <a:lnTo>
                  <a:pt x="432" y="512"/>
                </a:lnTo>
                <a:lnTo>
                  <a:pt x="830" y="0"/>
                </a:lnTo>
                <a:lnTo>
                  <a:pt x="398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6"/>
          <p:cNvSpPr/>
          <p:nvPr/>
        </p:nvSpPr>
        <p:spPr>
          <a:xfrm>
            <a:off x="152400" y="3924300"/>
            <a:ext cx="1317625" cy="609600"/>
          </a:xfrm>
          <a:custGeom>
            <a:rect b="b" l="l" r="r" t="t"/>
            <a:pathLst>
              <a:path extrusionOk="0" h="512" w="830">
                <a:moveTo>
                  <a:pt x="398" y="512"/>
                </a:moveTo>
                <a:lnTo>
                  <a:pt x="830" y="512"/>
                </a:lnTo>
                <a:lnTo>
                  <a:pt x="432" y="0"/>
                </a:lnTo>
                <a:lnTo>
                  <a:pt x="0" y="0"/>
                </a:lnTo>
                <a:lnTo>
                  <a:pt x="398" y="512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6"/>
          <p:cNvSpPr/>
          <p:nvPr/>
        </p:nvSpPr>
        <p:spPr>
          <a:xfrm>
            <a:off x="7415212" y="0"/>
            <a:ext cx="1555750" cy="612226"/>
          </a:xfrm>
          <a:custGeom>
            <a:rect b="b" l="l" r="r" t="t"/>
            <a:pathLst>
              <a:path extrusionOk="0" h="607" w="98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6"/>
          <p:cNvSpPr/>
          <p:nvPr/>
        </p:nvSpPr>
        <p:spPr>
          <a:xfrm>
            <a:off x="8397875" y="1310184"/>
            <a:ext cx="746125" cy="610209"/>
          </a:xfrm>
          <a:custGeom>
            <a:rect b="b" l="l" r="r" t="t"/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6"/>
          <p:cNvSpPr/>
          <p:nvPr/>
        </p:nvSpPr>
        <p:spPr>
          <a:xfrm>
            <a:off x="8397875" y="1920393"/>
            <a:ext cx="746125" cy="610209"/>
          </a:xfrm>
          <a:custGeom>
            <a:rect b="b" l="l" r="r" t="t"/>
            <a:pathLst>
              <a:path extrusionOk="0" h="605" w="47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6"/>
          <p:cNvSpPr/>
          <p:nvPr/>
        </p:nvSpPr>
        <p:spPr>
          <a:xfrm>
            <a:off x="7415212" y="612226"/>
            <a:ext cx="1555750" cy="610209"/>
          </a:xfrm>
          <a:custGeom>
            <a:rect b="b" l="l" r="r" t="t"/>
            <a:pathLst>
              <a:path extrusionOk="0" h="605" w="98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eps">
    <p:bg>
      <p:bgPr>
        <a:gradFill>
          <a:gsLst>
            <a:gs pos="0">
              <a:srgbClr val="2890DA"/>
            </a:gs>
            <a:gs pos="100000">
              <a:schemeClr val="dk2"/>
            </a:gs>
          </a:gsLst>
          <a:path path="circle">
            <a:fillToRect r="100%" t="100%"/>
          </a:path>
          <a:tileRect b="-100%" l="-100%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Char char="●"/>
              <a:defRPr sz="3200">
                <a:solidFill>
                  <a:schemeClr val="lt1"/>
                </a:solidFill>
              </a:defRPr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Char char="○"/>
              <a:defRPr sz="2800">
                <a:solidFill>
                  <a:schemeClr val="lt1"/>
                </a:solidFill>
              </a:defRPr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Char char="■"/>
              <a:defRPr sz="2400">
                <a:solidFill>
                  <a:schemeClr val="lt1"/>
                </a:solidFill>
              </a:defRPr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 sz="2000">
                <a:solidFill>
                  <a:schemeClr val="lt1"/>
                </a:solidFill>
              </a:defRPr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  <a:defRPr sz="2000">
                <a:solidFill>
                  <a:schemeClr val="lt1"/>
                </a:solidFill>
              </a:defRPr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 sz="2000">
                <a:solidFill>
                  <a:schemeClr val="lt1"/>
                </a:solidFill>
              </a:defRPr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●"/>
              <a:defRPr sz="2000">
                <a:solidFill>
                  <a:schemeClr val="lt1"/>
                </a:solidFill>
              </a:defRPr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○"/>
              <a:defRPr sz="2000">
                <a:solidFill>
                  <a:schemeClr val="lt1"/>
                </a:solidFill>
              </a:defRPr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Char char="■"/>
              <a:defRPr sz="2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8" name="Google Shape;8;p1"/>
          <p:cNvSpPr/>
          <p:nvPr/>
        </p:nvSpPr>
        <p:spPr>
          <a:xfrm>
            <a:off x="0" y="0"/>
            <a:ext cx="313530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" name="Google Shape;9;p1"/>
          <p:cNvSpPr/>
          <p:nvPr/>
        </p:nvSpPr>
        <p:spPr>
          <a:xfrm>
            <a:off x="3175" y="4533900"/>
            <a:ext cx="635000" cy="609600"/>
          </a:xfrm>
          <a:custGeom>
            <a:rect b="b" l="l" r="r" t="t"/>
            <a:pathLst>
              <a:path extrusionOk="0" h="512" w="400">
                <a:moveTo>
                  <a:pt x="400" y="0"/>
                </a:moveTo>
                <a:lnTo>
                  <a:pt x="0" y="0"/>
                </a:lnTo>
                <a:lnTo>
                  <a:pt x="0" y="512"/>
                </a:lnTo>
                <a:lnTo>
                  <a:pt x="2" y="512"/>
                </a:lnTo>
                <a:lnTo>
                  <a:pt x="40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81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" name="Google Shape;10;p1"/>
          <p:cNvSpPr/>
          <p:nvPr/>
        </p:nvSpPr>
        <p:spPr>
          <a:xfrm>
            <a:off x="3175" y="3924300"/>
            <a:ext cx="635000" cy="609600"/>
          </a:xfrm>
          <a:custGeom>
            <a:rect b="b" l="l" r="r" t="t"/>
            <a:pathLst>
              <a:path extrusionOk="0" h="512" w="400">
                <a:moveTo>
                  <a:pt x="400" y="512"/>
                </a:moveTo>
                <a:lnTo>
                  <a:pt x="2" y="0"/>
                </a:lnTo>
                <a:lnTo>
                  <a:pt x="0" y="0"/>
                </a:lnTo>
                <a:lnTo>
                  <a:pt x="0" y="512"/>
                </a:lnTo>
                <a:lnTo>
                  <a:pt x="400" y="512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1"/>
          <p:cNvSpPr/>
          <p:nvPr/>
        </p:nvSpPr>
        <p:spPr>
          <a:xfrm>
            <a:off x="8397875" y="2017"/>
            <a:ext cx="746125" cy="610209"/>
          </a:xfrm>
          <a:custGeom>
            <a:rect b="b" l="l" r="r" t="t"/>
            <a:pathLst>
              <a:path extrusionOk="0" h="605" w="47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0090DA"/>
              </a:gs>
              <a:gs pos="54000">
                <a:srgbClr val="0090DA"/>
              </a:gs>
              <a:gs pos="98000">
                <a:srgbClr val="2BC4F3"/>
              </a:gs>
              <a:gs pos="100000">
                <a:srgbClr val="00AEEE"/>
              </a:gs>
            </a:gsLst>
            <a:lin ang="189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1"/>
          <p:cNvSpPr/>
          <p:nvPr/>
        </p:nvSpPr>
        <p:spPr>
          <a:xfrm>
            <a:off x="8397875" y="612226"/>
            <a:ext cx="746125" cy="607183"/>
          </a:xfrm>
          <a:custGeom>
            <a:rect b="b" l="l" r="r" t="t"/>
            <a:pathLst>
              <a:path extrusionOk="0" h="602" w="470">
                <a:moveTo>
                  <a:pt x="0" y="0"/>
                </a:moveTo>
                <a:lnTo>
                  <a:pt x="470" y="602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AAAAAA"/>
              </a:gs>
              <a:gs pos="54000">
                <a:srgbClr val="AAAAAA"/>
              </a:gs>
              <a:gs pos="98000">
                <a:srgbClr val="D2D2D2"/>
              </a:gs>
              <a:gs pos="100000">
                <a:srgbClr val="B9B9B9"/>
              </a:gs>
            </a:gsLst>
            <a:lin ang="13500000" scaled="0"/>
          </a:gra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mc:AlternateContent>
    <mc:Choice Requires="p14">
      <p:transition spd="slow" p14:dur="5000">
        <p14:prism dir="l"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8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8"/>
          <p:cNvSpPr txBox="1"/>
          <p:nvPr>
            <p:ph type="ctrTitle"/>
          </p:nvPr>
        </p:nvSpPr>
        <p:spPr>
          <a:xfrm>
            <a:off x="1997075" y="1095857"/>
            <a:ext cx="6400800" cy="1102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Такие разные дома</a:t>
            </a:r>
            <a:endParaRPr/>
          </a:p>
        </p:txBody>
      </p:sp>
      <p:sp>
        <p:nvSpPr>
          <p:cNvPr id="84" name="Google Shape;84;p8"/>
          <p:cNvSpPr txBox="1"/>
          <p:nvPr>
            <p:ph idx="1" type="subTitle"/>
          </p:nvPr>
        </p:nvSpPr>
        <p:spPr>
          <a:xfrm>
            <a:off x="1721125" y="3929502"/>
            <a:ext cx="6400800" cy="87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Составил воспитатель ГБДОУ №141 Выборгского района Санкт-Петербурга</a:t>
            </a:r>
            <a:endParaRPr sz="18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Гнедзевич Ольга Евгеньевна</a:t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7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Дом в котором мы живём.</a:t>
            </a:r>
            <a:endParaRPr/>
          </a:p>
        </p:txBody>
      </p:sp>
      <p:sp>
        <p:nvSpPr>
          <p:cNvPr id="152" name="Google Shape;152;p17"/>
          <p:cNvSpPr txBox="1"/>
          <p:nvPr>
            <p:ph idx="1" type="body"/>
          </p:nvPr>
        </p:nvSpPr>
        <p:spPr>
          <a:xfrm>
            <a:off x="457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Бетон, из которого сегодня возводят небоскребы, не такой уж молодой материал. Его изобрели древние римляне, жившие более двух тысяч лет назад. </a:t>
            </a:r>
            <a:endParaRPr/>
          </a:p>
        </p:txBody>
      </p:sp>
      <p:sp>
        <p:nvSpPr>
          <p:cNvPr id="153" name="Google Shape;153;p17"/>
          <p:cNvSpPr txBox="1"/>
          <p:nvPr>
            <p:ph idx="2" type="body"/>
          </p:nvPr>
        </p:nvSpPr>
        <p:spPr>
          <a:xfrm>
            <a:off x="4648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4" name="Google Shape;15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200" y="1200150"/>
            <a:ext cx="4038599" cy="3566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8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Дом из бущего.</a:t>
            </a:r>
            <a:endParaRPr/>
          </a:p>
        </p:txBody>
      </p:sp>
      <p:sp>
        <p:nvSpPr>
          <p:cNvPr id="160" name="Google Shape;160;p18"/>
          <p:cNvSpPr txBox="1"/>
          <p:nvPr>
            <p:ph idx="1" type="body"/>
          </p:nvPr>
        </p:nvSpPr>
        <p:spPr>
          <a:xfrm>
            <a:off x="457200" y="1200150"/>
            <a:ext cx="39447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Человечество на протяжении веков стремится создать себе покой и уют и продолжает придумывать все новые удобства. Кто знает, как будет выглядеть дом человека через сто-двести лет? </a:t>
            </a:r>
            <a:endParaRPr sz="1800"/>
          </a:p>
        </p:txBody>
      </p:sp>
      <p:sp>
        <p:nvSpPr>
          <p:cNvPr id="161" name="Google Shape;161;p18"/>
          <p:cNvSpPr txBox="1"/>
          <p:nvPr>
            <p:ph idx="2" type="body"/>
          </p:nvPr>
        </p:nvSpPr>
        <p:spPr>
          <a:xfrm>
            <a:off x="4648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2" name="Google Shape;16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02000" y="940450"/>
            <a:ext cx="4284800" cy="389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3C78D8"/>
        </a:solidFill>
      </p:bgPr>
    </p:bg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9"/>
          <p:cNvSpPr txBox="1"/>
          <p:nvPr>
            <p:ph idx="1" type="body"/>
          </p:nvPr>
        </p:nvSpPr>
        <p:spPr>
          <a:xfrm>
            <a:off x="1574800" y="3320654"/>
            <a:ext cx="5486400" cy="51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ru">
                <a:latin typeface="Georgia"/>
                <a:ea typeface="Georgia"/>
                <a:cs typeface="Georgia"/>
                <a:sym typeface="Georgia"/>
              </a:rPr>
              <a:t>СПАСИБО ЗА ВНИМАНИЕ!</a:t>
            </a:r>
            <a:endParaRPr i="1"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9"/>
          <p:cNvSpPr txBox="1"/>
          <p:nvPr>
            <p:ph idx="1" type="body"/>
          </p:nvPr>
        </p:nvSpPr>
        <p:spPr>
          <a:xfrm>
            <a:off x="457200" y="1244251"/>
            <a:ext cx="8229600" cy="389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 очень далёкие времена дом прежде всего должен был спасать человека от жары и холода, дождя и ветра, диких зверей и воинственных соседей. И строить можно было только из того материала, который был под рукой. Было дерево-из дерева, были камни-из камней.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</a:t>
            </a:r>
            <a:endParaRPr/>
          </a:p>
        </p:txBody>
      </p:sp>
      <p:sp>
        <p:nvSpPr>
          <p:cNvPr id="90" name="Google Shape;90;p9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Этот удивительный мир.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0"/>
          <p:cNvSpPr txBox="1"/>
          <p:nvPr>
            <p:ph idx="1" type="body"/>
          </p:nvPr>
        </p:nvSpPr>
        <p:spPr>
          <a:xfrm>
            <a:off x="457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800"/>
              <a:t>Необычные каменные дома круглой формы строят жители африканского государства Лесото. Дома покрыты соломенной крышей. Такой дом хорошо сохраняет прохладу, в нем можно спрятаться от жаркого африканского солнца.  </a:t>
            </a:r>
            <a:endParaRPr i="1" sz="1800"/>
          </a:p>
        </p:txBody>
      </p:sp>
      <p:sp>
        <p:nvSpPr>
          <p:cNvPr id="96" name="Google Shape;96;p10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Каменные дома в Африке.</a:t>
            </a:r>
            <a:endParaRPr/>
          </a:p>
        </p:txBody>
      </p:sp>
      <p:sp>
        <p:nvSpPr>
          <p:cNvPr id="97" name="Google Shape;97;p10"/>
          <p:cNvSpPr txBox="1"/>
          <p:nvPr>
            <p:ph idx="2" type="body"/>
          </p:nvPr>
        </p:nvSpPr>
        <p:spPr>
          <a:xfrm>
            <a:off x="4648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8" name="Google Shape;98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19775" y="1200150"/>
            <a:ext cx="3906199" cy="3630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1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Дома-пещеры </a:t>
            </a:r>
            <a:endParaRPr/>
          </a:p>
        </p:txBody>
      </p:sp>
      <p:sp>
        <p:nvSpPr>
          <p:cNvPr id="104" name="Google Shape;104;p11"/>
          <p:cNvSpPr txBox="1"/>
          <p:nvPr>
            <p:ph idx="1" type="body"/>
          </p:nvPr>
        </p:nvSpPr>
        <p:spPr>
          <a:xfrm>
            <a:off x="457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Некоторые старые дома этого селения в Каппадокии (Турция) просто выдолблены в скалах и напоминают муравейник.</a:t>
            </a:r>
            <a:endParaRPr sz="2400"/>
          </a:p>
        </p:txBody>
      </p:sp>
      <p:sp>
        <p:nvSpPr>
          <p:cNvPr id="105" name="Google Shape;105;p11"/>
          <p:cNvSpPr txBox="1"/>
          <p:nvPr>
            <p:ph idx="2" type="body"/>
          </p:nvPr>
        </p:nvSpPr>
        <p:spPr>
          <a:xfrm>
            <a:off x="4648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37300" y="1128000"/>
            <a:ext cx="4249501" cy="3702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2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Хижины из бамбука и тростника.</a:t>
            </a:r>
            <a:endParaRPr/>
          </a:p>
        </p:txBody>
      </p:sp>
      <p:sp>
        <p:nvSpPr>
          <p:cNvPr id="112" name="Google Shape;112;p12"/>
          <p:cNvSpPr txBox="1"/>
          <p:nvPr>
            <p:ph idx="1" type="body"/>
          </p:nvPr>
        </p:nvSpPr>
        <p:spPr>
          <a:xfrm>
            <a:off x="457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/>
              <a:t>В Тайланде тепло, свои лёгкие хижины местные жители и сегодня строят из бамбука и тростника.</a:t>
            </a:r>
            <a:endParaRPr sz="2400"/>
          </a:p>
        </p:txBody>
      </p:sp>
      <p:sp>
        <p:nvSpPr>
          <p:cNvPr id="113" name="Google Shape;113;p12"/>
          <p:cNvSpPr txBox="1"/>
          <p:nvPr>
            <p:ph idx="2" type="body"/>
          </p:nvPr>
        </p:nvSpPr>
        <p:spPr>
          <a:xfrm>
            <a:off x="4648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4" name="Google Shape;114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25525" y="1200150"/>
            <a:ext cx="4319599" cy="38358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3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Юрта.</a:t>
            </a:r>
            <a:endParaRPr/>
          </a:p>
        </p:txBody>
      </p:sp>
      <p:sp>
        <p:nvSpPr>
          <p:cNvPr id="120" name="Google Shape;120;p13"/>
          <p:cNvSpPr txBox="1"/>
          <p:nvPr>
            <p:ph idx="1" type="body"/>
          </p:nvPr>
        </p:nvSpPr>
        <p:spPr>
          <a:xfrm>
            <a:off x="457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/>
              <a:t>А если вокруг песчаная азиатская пустыня? Многие живущие там народы (киргизы, казахи) с древнейших времён передвигались вместе со своими стадами с одного пастбища на другое, не имея постоянного места жительства. И сейчас кочующие скотоводы дома свои по старинке возят с собой, как туристы-свои палатки. Такая палатка называется “юрта”, она круглая. Расставят кочевники длинные палки-жерди, свяжут их между собой на манер клетки, покроют со всех сторон войлоком (очень плотный шерстяной материал, из него ещё делают валенки)- и дом готов всего за несколько часов. </a:t>
            </a:r>
            <a:endParaRPr sz="1400"/>
          </a:p>
        </p:txBody>
      </p:sp>
      <p:sp>
        <p:nvSpPr>
          <p:cNvPr id="121" name="Google Shape;121;p13"/>
          <p:cNvSpPr txBox="1"/>
          <p:nvPr>
            <p:ph idx="2" type="body"/>
          </p:nvPr>
        </p:nvSpPr>
        <p:spPr>
          <a:xfrm>
            <a:off x="4648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2" name="Google Shape;122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200" y="1200148"/>
            <a:ext cx="4294750" cy="363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4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Яранга.</a:t>
            </a:r>
            <a:endParaRPr/>
          </a:p>
        </p:txBody>
      </p:sp>
      <p:sp>
        <p:nvSpPr>
          <p:cNvPr id="128" name="Google Shape;128;p14"/>
          <p:cNvSpPr txBox="1"/>
          <p:nvPr>
            <p:ph idx="1" type="body"/>
          </p:nvPr>
        </p:nvSpPr>
        <p:spPr>
          <a:xfrm>
            <a:off x="457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/>
              <a:t>На далёком Севере, где деревья если и есть, то очень маленькие (они так и называются-карликовые) строить тоже особенно не из чего. Но без дома нельзя-ведь на Севере страшные морозы! Жилище северян-чукчей-называется “яранга”. Оно похоже на юрту, но островерхое, стены в нём-из оленьих шкур. Это жилище в случае переезда можно было легко разобрать,перевезти, а потом собрать заново. </a:t>
            </a:r>
            <a:endParaRPr sz="1400"/>
          </a:p>
        </p:txBody>
      </p:sp>
      <p:sp>
        <p:nvSpPr>
          <p:cNvPr id="129" name="Google Shape;129;p14"/>
          <p:cNvSpPr txBox="1"/>
          <p:nvPr>
            <p:ph idx="2" type="body"/>
          </p:nvPr>
        </p:nvSpPr>
        <p:spPr>
          <a:xfrm>
            <a:off x="4648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200" y="946350"/>
            <a:ext cx="4330051" cy="388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5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Вигвам.</a:t>
            </a:r>
            <a:endParaRPr/>
          </a:p>
        </p:txBody>
      </p:sp>
      <p:sp>
        <p:nvSpPr>
          <p:cNvPr id="136" name="Google Shape;136;p15"/>
          <p:cNvSpPr txBox="1"/>
          <p:nvPr>
            <p:ph idx="1" type="body"/>
          </p:nvPr>
        </p:nvSpPr>
        <p:spPr>
          <a:xfrm>
            <a:off x="457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На ярангу похож индейский вигвам, и неудивительно-у этих народов когда-то очень давно были общие предки. Индейские дома-вигвамы-строились в форме купола из тонких стволов деревьев и покрывались сверху ветками, корой, шкурами или разноцветными ткаными ковриками (циновками). </a:t>
            </a:r>
            <a:endParaRPr sz="1800"/>
          </a:p>
        </p:txBody>
      </p:sp>
      <p:sp>
        <p:nvSpPr>
          <p:cNvPr id="137" name="Google Shape;137;p15"/>
          <p:cNvSpPr txBox="1"/>
          <p:nvPr>
            <p:ph idx="2" type="body"/>
          </p:nvPr>
        </p:nvSpPr>
        <p:spPr>
          <a:xfrm>
            <a:off x="4648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8" name="Google Shape;13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8200" y="1271150"/>
            <a:ext cx="4038600" cy="3483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6"/>
          <p:cNvSpPr txBox="1"/>
          <p:nvPr>
            <p:ph type="title"/>
          </p:nvPr>
        </p:nvSpPr>
        <p:spPr>
          <a:xfrm>
            <a:off x="457200" y="205978"/>
            <a:ext cx="6879600" cy="8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Иглу.</a:t>
            </a:r>
            <a:endParaRPr/>
          </a:p>
        </p:txBody>
      </p:sp>
      <p:sp>
        <p:nvSpPr>
          <p:cNvPr id="144" name="Google Shape;144;p16"/>
          <p:cNvSpPr txBox="1"/>
          <p:nvPr>
            <p:ph idx="1" type="body"/>
          </p:nvPr>
        </p:nvSpPr>
        <p:spPr>
          <a:xfrm>
            <a:off x="457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/>
              <a:t>Это дом из снега, он защищает от ветра и непогоды, а изнутри для тепла его выстилают звериными шкурами. </a:t>
            </a:r>
            <a:endParaRPr sz="1800"/>
          </a:p>
        </p:txBody>
      </p:sp>
      <p:sp>
        <p:nvSpPr>
          <p:cNvPr id="145" name="Google Shape;145;p16"/>
          <p:cNvSpPr txBox="1"/>
          <p:nvPr>
            <p:ph idx="2" type="body"/>
          </p:nvPr>
        </p:nvSpPr>
        <p:spPr>
          <a:xfrm>
            <a:off x="4648200" y="1200150"/>
            <a:ext cx="4038600" cy="363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6" name="Google Shape;14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8550" y="1151975"/>
            <a:ext cx="4213675" cy="3630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eps">
  <a:themeElements>
    <a:clrScheme name="Custom 462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FFD80C"/>
      </a:accent1>
      <a:accent2>
        <a:srgbClr val="CD108C"/>
      </a:accent2>
      <a:accent3>
        <a:srgbClr val="0990DB"/>
      </a:accent3>
      <a:accent4>
        <a:srgbClr val="AAAAAA"/>
      </a:accent4>
      <a:accent5>
        <a:srgbClr val="C3F180"/>
      </a:accent5>
      <a:accent6>
        <a:srgbClr val="FF986D"/>
      </a:accent6>
      <a:hlink>
        <a:srgbClr val="ABABAB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