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  <p:sldMasterId id="2147483722" r:id="rId3"/>
    <p:sldMasterId id="2147483735" r:id="rId4"/>
    <p:sldMasterId id="2147483749" r:id="rId5"/>
    <p:sldMasterId id="2147483761" r:id="rId6"/>
    <p:sldMasterId id="2147483773" r:id="rId7"/>
    <p:sldMasterId id="2147483810" r:id="rId8"/>
  </p:sldMasterIdLst>
  <p:sldIdLst>
    <p:sldId id="256" r:id="rId9"/>
    <p:sldId id="257" r:id="rId10"/>
    <p:sldId id="258" r:id="rId11"/>
    <p:sldId id="259" r:id="rId12"/>
    <p:sldId id="260" r:id="rId13"/>
    <p:sldId id="262" r:id="rId14"/>
    <p:sldId id="263" r:id="rId15"/>
    <p:sldId id="261" r:id="rId16"/>
    <p:sldId id="264" r:id="rId17"/>
    <p:sldId id="299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90" r:id="rId26"/>
    <p:sldId id="291" r:id="rId27"/>
    <p:sldId id="292" r:id="rId28"/>
    <p:sldId id="293" r:id="rId29"/>
    <p:sldId id="289" r:id="rId30"/>
    <p:sldId id="294" r:id="rId31"/>
    <p:sldId id="296" r:id="rId32"/>
    <p:sldId id="29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4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9674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9675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6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331D3-2255-412D-878A-3257E4CF8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00D03-C615-4B28-9988-5E3BF8AFC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0D140B-DD33-4CB1-9586-0B483CF0B1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3F4D48-FE5F-46F4-826A-F45AB279B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6C25D-5562-49DC-A14E-D761F12B1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89CE4-DFC5-42C4-B2AE-9D721FFC6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7F747-F82D-42E3-9A83-6A98F10AA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E3D2E-82E9-42D1-92B6-D341261DD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2DE5A-F1C9-4FDB-89B4-2E93BCF9D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E4347-DBC5-4634-A6DE-D727CF83E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07C57-D06F-46B8-85AB-76FA20806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E3894-967D-4CFC-8417-ABCCA5F39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EF1AE-289F-43BC-B867-F4F214B52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333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333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1CCD7-2EBD-4AEC-8B96-85A7E2868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F49AEF-9C9B-4BF9-B774-3ADE05F5C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3E3DE-B3A1-4CAE-8A18-1480D9361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13A6C9-1029-4275-B040-7DA2311B9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52249-0A83-48A1-B32C-B64D7296D7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AF749-7117-4775-AF3A-C11F25886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554ED-0617-4294-9684-30678CE08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BBEEB-0E46-4BB3-ABEB-98FB5ADFD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5A63D-213C-4C08-9971-19DC8EB6A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A071E-1643-4303-900E-5B6EB399D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1628A-3C07-43F7-AC03-39DF884494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0ECA7E-2064-4F13-AFC9-FA594918F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957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7957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1718-4E07-4D73-8734-D33DC12B2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952A6-8124-42BD-8A79-F54D312966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432EE6-B847-4459-9D83-D38D7490F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6D94A-4B33-41D8-9217-9EE32482B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B9D05-4841-44EC-B49F-069ECF1B0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1C8C4-EB14-4FBC-8BCD-1230E573F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44B83-A16D-4A91-AD3F-FB15CD6CC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4DA5F-D25B-4F13-8E67-303B380BF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4E1266-DEB5-4BE0-A54D-55A0D292D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9991A-1222-4DF2-A2C7-F043A46A5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62434B-A746-4FBC-8AEA-5F16398F93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3B006-5F8A-4DE9-85F4-D3155BBE4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D3A25-9FD1-4DE2-8EC6-71D725E75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4936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94937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B72B7-2D69-466D-8535-6F0DC697D3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8477B-F046-4921-8B31-2D1740EDE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4D266-3514-4315-AB91-6A36404960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BBC42-9EE7-47CA-AEB9-C2CBB7901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EC204-5196-48AA-8101-952F2161B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1F1B45-97D0-4525-85BC-07C078E7F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3C2FA-9D32-4B46-A22B-C0F0EA86D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22BA-AF41-4DC7-AF9A-794203616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3F1D4-477B-40E6-B402-1F023696C9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E78FD-EB7B-4F6F-9507-99D0F0956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E6F6BB-809B-4004-AF66-30016879E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81000" y="457200"/>
            <a:ext cx="8397875" cy="5562600"/>
            <a:chOff x="240" y="288"/>
            <a:chExt cx="5290" cy="350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blackWhite">
            <a:xfrm>
              <a:off x="240" y="288"/>
              <a:ext cx="5290" cy="3504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85" y="336"/>
              <a:ext cx="5184" cy="3408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576" y="2256"/>
              <a:ext cx="4608" cy="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6182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219200" y="838200"/>
            <a:ext cx="6781800" cy="2559050"/>
          </a:xfrm>
        </p:spPr>
        <p:txBody>
          <a:bodyPr anchorCtr="1"/>
          <a:lstStyle>
            <a:lvl1pPr algn="ctr">
              <a:defRPr sz="6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6183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733800"/>
            <a:ext cx="6400800" cy="187325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>
          <a:xfrm>
            <a:off x="536575" y="6248400"/>
            <a:ext cx="2054225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>
          <a:xfrm>
            <a:off x="3251200" y="6248400"/>
            <a:ext cx="2887663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8150" y="62579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3716F-84E1-466A-9849-EFE229919B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4922A-90B6-460B-9AF0-878D35337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620E0-25D3-4622-B750-F67031C1D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828800"/>
            <a:ext cx="40005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B35E2D-1A6B-4B2E-A380-E21B5BA99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DA870-9F44-4BB4-8621-CFBAD2E1B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9ED24-54B7-4A07-9A35-A6D867A34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FB94D-5058-4F0F-97A0-898F0D3514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9B8D6-C1C0-45C7-8B74-C27829B57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53B70-ECDE-4409-9C0E-04BBC6B236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8F27C-1087-4109-B870-DAAC0F3425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8450" y="473075"/>
            <a:ext cx="2038350" cy="53943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473075"/>
            <a:ext cx="5962650" cy="53943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FA649-524A-4724-B773-0B86E910CB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823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823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DDC53-C97D-4A60-AD8D-AD097F1E36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A5D7B1-F05E-4D43-928B-EB8664458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D9F1D-E8F2-4A94-B075-F6F8FA0DC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FED69-292A-481B-9426-A7EAA7439C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D729C-EA50-4C6C-B5B0-5F2BBD26E5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C9F33-9204-4046-AF87-B86B3A125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EE14A-9A40-4B57-8B08-FCC3E749B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59972-26E9-4189-BC79-5E2A60EE96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B660A-C9DB-4A02-9051-DDD4321CD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97B79-C95C-4B18-995E-05DB410726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6D3B9-FAEC-4193-9CFB-9866750F2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B9771-F5D6-4155-9E58-AD28EA4ED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11718-4E07-4D73-8734-D33DC12B28B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952A6-8124-42BD-8A79-F54D312966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32EE6-B847-4459-9D83-D38D7490FF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6D94A-4B33-41D8-9217-9EE32482B26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B9D05-4841-44EC-B49F-069ECF1B0A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1C8C4-EB14-4FBC-8BCD-1230E573F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4B83-A16D-4A91-AD3F-FB15CD6CCC2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4DA5F-D25B-4F13-8E67-303B380BFD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E1266-DEB5-4BE0-A54D-55A0D292D52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9991A-1222-4DF2-A2C7-F043A46A593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2434B-A746-4FBC-8AEA-5F16398F93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slideLayout" Target="../slideLayouts/slideLayout49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68611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13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0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2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4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4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5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26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8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28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0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0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1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2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4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4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35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7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7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59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639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0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1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2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3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4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5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8646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68648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649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68650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5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52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8653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8654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50" grpId="0"/>
      <p:bldP spid="6865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D3B4286C-7DB9-450F-A6F5-B99BCAB80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98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198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18227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7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18227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8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9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229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8229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229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87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>
                <a:gd name="T0" fmla="*/ 717 w 717"/>
                <a:gd name="T1" fmla="*/ 845 h 845"/>
                <a:gd name="T2" fmla="*/ 717 w 717"/>
                <a:gd name="T3" fmla="*/ 821 h 845"/>
                <a:gd name="T4" fmla="*/ 574 w 717"/>
                <a:gd name="T5" fmla="*/ 605 h 845"/>
                <a:gd name="T6" fmla="*/ 406 w 717"/>
                <a:gd name="T7" fmla="*/ 396 h 845"/>
                <a:gd name="T8" fmla="*/ 221 w 717"/>
                <a:gd name="T9" fmla="*/ 192 h 845"/>
                <a:gd name="T10" fmla="*/ 17 w 717"/>
                <a:gd name="T11" fmla="*/ 0 h 845"/>
                <a:gd name="T12" fmla="*/ 0 w 717"/>
                <a:gd name="T13" fmla="*/ 0 h 845"/>
                <a:gd name="T14" fmla="*/ 209 w 717"/>
                <a:gd name="T15" fmla="*/ 198 h 845"/>
                <a:gd name="T16" fmla="*/ 400 w 717"/>
                <a:gd name="T17" fmla="*/ 408 h 845"/>
                <a:gd name="T18" fmla="*/ 568 w 717"/>
                <a:gd name="T19" fmla="*/ 623 h 845"/>
                <a:gd name="T20" fmla="*/ 717 w 717"/>
                <a:gd name="T21" fmla="*/ 845 h 845"/>
                <a:gd name="T22" fmla="*/ 717 w 717"/>
                <a:gd name="T23" fmla="*/ 845 h 84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>
                <a:gd name="T0" fmla="*/ 407 w 407"/>
                <a:gd name="T1" fmla="*/ 414 h 414"/>
                <a:gd name="T2" fmla="*/ 407 w 407"/>
                <a:gd name="T3" fmla="*/ 396 h 414"/>
                <a:gd name="T4" fmla="*/ 222 w 407"/>
                <a:gd name="T5" fmla="*/ 192 h 414"/>
                <a:gd name="T6" fmla="*/ 12 w 407"/>
                <a:gd name="T7" fmla="*/ 0 h 414"/>
                <a:gd name="T8" fmla="*/ 0 w 407"/>
                <a:gd name="T9" fmla="*/ 0 h 414"/>
                <a:gd name="T10" fmla="*/ 108 w 407"/>
                <a:gd name="T11" fmla="*/ 102 h 414"/>
                <a:gd name="T12" fmla="*/ 216 w 407"/>
                <a:gd name="T13" fmla="*/ 204 h 414"/>
                <a:gd name="T14" fmla="*/ 407 w 407"/>
                <a:gd name="T15" fmla="*/ 414 h 414"/>
                <a:gd name="T16" fmla="*/ 407 w 407"/>
                <a:gd name="T17" fmla="*/ 414 h 4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29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90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>
                <a:gd name="T0" fmla="*/ 586 w 586"/>
                <a:gd name="T1" fmla="*/ 0 h 599"/>
                <a:gd name="T2" fmla="*/ 568 w 586"/>
                <a:gd name="T3" fmla="*/ 0 h 599"/>
                <a:gd name="T4" fmla="*/ 407 w 586"/>
                <a:gd name="T5" fmla="*/ 132 h 599"/>
                <a:gd name="T6" fmla="*/ 257 w 586"/>
                <a:gd name="T7" fmla="*/ 270 h 599"/>
                <a:gd name="T8" fmla="*/ 120 w 586"/>
                <a:gd name="T9" fmla="*/ 420 h 599"/>
                <a:gd name="T10" fmla="*/ 0 w 586"/>
                <a:gd name="T11" fmla="*/ 575 h 599"/>
                <a:gd name="T12" fmla="*/ 0 w 586"/>
                <a:gd name="T13" fmla="*/ 599 h 599"/>
                <a:gd name="T14" fmla="*/ 120 w 586"/>
                <a:gd name="T15" fmla="*/ 432 h 599"/>
                <a:gd name="T16" fmla="*/ 257 w 586"/>
                <a:gd name="T17" fmla="*/ 282 h 599"/>
                <a:gd name="T18" fmla="*/ 413 w 586"/>
                <a:gd name="T19" fmla="*/ 138 h 599"/>
                <a:gd name="T20" fmla="*/ 586 w 586"/>
                <a:gd name="T21" fmla="*/ 0 h 599"/>
                <a:gd name="T22" fmla="*/ 586 w 586"/>
                <a:gd name="T23" fmla="*/ 0 h 59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1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>
                <a:gd name="T0" fmla="*/ 269 w 269"/>
                <a:gd name="T1" fmla="*/ 0 h 252"/>
                <a:gd name="T2" fmla="*/ 251 w 269"/>
                <a:gd name="T3" fmla="*/ 0 h 252"/>
                <a:gd name="T4" fmla="*/ 120 w 269"/>
                <a:gd name="T5" fmla="*/ 114 h 252"/>
                <a:gd name="T6" fmla="*/ 60 w 269"/>
                <a:gd name="T7" fmla="*/ 174 h 252"/>
                <a:gd name="T8" fmla="*/ 0 w 269"/>
                <a:gd name="T9" fmla="*/ 234 h 252"/>
                <a:gd name="T10" fmla="*/ 0 w 269"/>
                <a:gd name="T11" fmla="*/ 252 h 252"/>
                <a:gd name="T12" fmla="*/ 126 w 269"/>
                <a:gd name="T13" fmla="*/ 120 h 252"/>
                <a:gd name="T14" fmla="*/ 269 w 269"/>
                <a:gd name="T15" fmla="*/ 0 h 252"/>
                <a:gd name="T16" fmla="*/ 269 w 269"/>
                <a:gd name="T17" fmla="*/ 0 h 25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2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3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4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3098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9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0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1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02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096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97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231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231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31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231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EC2106A0-9C3A-4388-904B-87CEF84A8E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8231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311" grpId="0"/>
      <p:bldP spid="1823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23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23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853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05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80 w 2123"/>
                <a:gd name="T1" fmla="*/ 1043 h 1696"/>
                <a:gd name="T2" fmla="*/ 544 w 2123"/>
                <a:gd name="T3" fmla="*/ 683 h 1696"/>
                <a:gd name="T4" fmla="*/ 670 w 2123"/>
                <a:gd name="T5" fmla="*/ 395 h 1696"/>
                <a:gd name="T6" fmla="*/ 927 w 2123"/>
                <a:gd name="T7" fmla="*/ 587 h 1696"/>
                <a:gd name="T8" fmla="*/ 1214 w 2123"/>
                <a:gd name="T9" fmla="*/ 869 h 1696"/>
                <a:gd name="T10" fmla="*/ 1483 w 2123"/>
                <a:gd name="T11" fmla="*/ 1109 h 1696"/>
                <a:gd name="T12" fmla="*/ 1800 w 2123"/>
                <a:gd name="T13" fmla="*/ 1360 h 1696"/>
                <a:gd name="T14" fmla="*/ 1883 w 2123"/>
                <a:gd name="T15" fmla="*/ 1414 h 1696"/>
                <a:gd name="T16" fmla="*/ 1836 w 2123"/>
                <a:gd name="T17" fmla="*/ 1354 h 1696"/>
                <a:gd name="T18" fmla="*/ 1411 w 2123"/>
                <a:gd name="T19" fmla="*/ 1001 h 1696"/>
                <a:gd name="T20" fmla="*/ 1088 w 2123"/>
                <a:gd name="T21" fmla="*/ 683 h 1696"/>
                <a:gd name="T22" fmla="*/ 723 w 2123"/>
                <a:gd name="T23" fmla="*/ 329 h 1696"/>
                <a:gd name="T24" fmla="*/ 999 w 2123"/>
                <a:gd name="T25" fmla="*/ 311 h 1696"/>
                <a:gd name="T26" fmla="*/ 1286 w 2123"/>
                <a:gd name="T27" fmla="*/ 317 h 1696"/>
                <a:gd name="T28" fmla="*/ 1614 w 2123"/>
                <a:gd name="T29" fmla="*/ 269 h 1696"/>
                <a:gd name="T30" fmla="*/ 2123 w 2123"/>
                <a:gd name="T31" fmla="*/ 197 h 1696"/>
                <a:gd name="T32" fmla="*/ 2075 w 2123"/>
                <a:gd name="T33" fmla="*/ 173 h 1696"/>
                <a:gd name="T34" fmla="*/ 1543 w 2123"/>
                <a:gd name="T35" fmla="*/ 257 h 1696"/>
                <a:gd name="T36" fmla="*/ 1208 w 2123"/>
                <a:gd name="T37" fmla="*/ 275 h 1696"/>
                <a:gd name="T38" fmla="*/ 759 w 2123"/>
                <a:gd name="T39" fmla="*/ 257 h 1696"/>
                <a:gd name="T40" fmla="*/ 819 w 2123"/>
                <a:gd name="T41" fmla="*/ 227 h 1696"/>
                <a:gd name="T42" fmla="*/ 1142 w 2123"/>
                <a:gd name="T43" fmla="*/ 0 h 1696"/>
                <a:gd name="T44" fmla="*/ 1088 w 2123"/>
                <a:gd name="T45" fmla="*/ 30 h 1696"/>
                <a:gd name="T46" fmla="*/ 1010 w 2123"/>
                <a:gd name="T47" fmla="*/ 84 h 1696"/>
                <a:gd name="T48" fmla="*/ 855 w 2123"/>
                <a:gd name="T49" fmla="*/ 191 h 1696"/>
                <a:gd name="T50" fmla="*/ 670 w 2123"/>
                <a:gd name="T51" fmla="*/ 281 h 1696"/>
                <a:gd name="T52" fmla="*/ 634 w 2123"/>
                <a:gd name="T53" fmla="*/ 359 h 1696"/>
                <a:gd name="T54" fmla="*/ 305 w 2123"/>
                <a:gd name="T55" fmla="*/ 587 h 1696"/>
                <a:gd name="T56" fmla="*/ 0 w 2123"/>
                <a:gd name="T57" fmla="*/ 725 h 1696"/>
                <a:gd name="T58" fmla="*/ 0 w 2123"/>
                <a:gd name="T59" fmla="*/ 731 h 1696"/>
                <a:gd name="T60" fmla="*/ 0 w 2123"/>
                <a:gd name="T61" fmla="*/ 767 h 1696"/>
                <a:gd name="T62" fmla="*/ 299 w 2123"/>
                <a:gd name="T63" fmla="*/ 635 h 1696"/>
                <a:gd name="T64" fmla="*/ 592 w 2123"/>
                <a:gd name="T65" fmla="*/ 431 h 1696"/>
                <a:gd name="T66" fmla="*/ 508 w 2123"/>
                <a:gd name="T67" fmla="*/ 671 h 1696"/>
                <a:gd name="T68" fmla="*/ 526 w 2123"/>
                <a:gd name="T69" fmla="*/ 995 h 1696"/>
                <a:gd name="T70" fmla="*/ 460 w 2123"/>
                <a:gd name="T71" fmla="*/ 1168 h 1696"/>
                <a:gd name="T72" fmla="*/ 329 w 2123"/>
                <a:gd name="T73" fmla="*/ 1480 h 1696"/>
                <a:gd name="T74" fmla="*/ 323 w 2123"/>
                <a:gd name="T75" fmla="*/ 1696 h 1696"/>
                <a:gd name="T76" fmla="*/ 329 w 2123"/>
                <a:gd name="T77" fmla="*/ 1696 h 1696"/>
                <a:gd name="T78" fmla="*/ 347 w 2123"/>
                <a:gd name="T79" fmla="*/ 1552 h 1696"/>
                <a:gd name="T80" fmla="*/ 580 w 2123"/>
                <a:gd name="T81" fmla="*/ 1043 h 1696"/>
                <a:gd name="T82" fmla="*/ 580 w 2123"/>
                <a:gd name="T83" fmla="*/ 1043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6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7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3 w 969"/>
                <a:gd name="T1" fmla="*/ 1186 h 1192"/>
                <a:gd name="T2" fmla="*/ 490 w 969"/>
                <a:gd name="T3" fmla="*/ 1192 h 1192"/>
                <a:gd name="T4" fmla="*/ 580 w 969"/>
                <a:gd name="T5" fmla="*/ 1150 h 1192"/>
                <a:gd name="T6" fmla="*/ 813 w 969"/>
                <a:gd name="T7" fmla="*/ 1085 h 1192"/>
                <a:gd name="T8" fmla="*/ 933 w 969"/>
                <a:gd name="T9" fmla="*/ 1055 h 1192"/>
                <a:gd name="T10" fmla="*/ 759 w 969"/>
                <a:gd name="T11" fmla="*/ 989 h 1192"/>
                <a:gd name="T12" fmla="*/ 556 w 969"/>
                <a:gd name="T13" fmla="*/ 953 h 1192"/>
                <a:gd name="T14" fmla="*/ 197 w 969"/>
                <a:gd name="T15" fmla="*/ 971 h 1192"/>
                <a:gd name="T16" fmla="*/ 299 w 969"/>
                <a:gd name="T17" fmla="*/ 893 h 1192"/>
                <a:gd name="T18" fmla="*/ 496 w 969"/>
                <a:gd name="T19" fmla="*/ 803 h 1192"/>
                <a:gd name="T20" fmla="*/ 694 w 969"/>
                <a:gd name="T21" fmla="*/ 671 h 1192"/>
                <a:gd name="T22" fmla="*/ 700 w 969"/>
                <a:gd name="T23" fmla="*/ 671 h 1192"/>
                <a:gd name="T24" fmla="*/ 712 w 969"/>
                <a:gd name="T25" fmla="*/ 665 h 1192"/>
                <a:gd name="T26" fmla="*/ 753 w 969"/>
                <a:gd name="T27" fmla="*/ 647 h 1192"/>
                <a:gd name="T28" fmla="*/ 777 w 969"/>
                <a:gd name="T29" fmla="*/ 641 h 1192"/>
                <a:gd name="T30" fmla="*/ 789 w 969"/>
                <a:gd name="T31" fmla="*/ 629 h 1192"/>
                <a:gd name="T32" fmla="*/ 795 w 969"/>
                <a:gd name="T33" fmla="*/ 617 h 1192"/>
                <a:gd name="T34" fmla="*/ 789 w 969"/>
                <a:gd name="T35" fmla="*/ 611 h 1192"/>
                <a:gd name="T36" fmla="*/ 783 w 969"/>
                <a:gd name="T37" fmla="*/ 599 h 1192"/>
                <a:gd name="T38" fmla="*/ 783 w 969"/>
                <a:gd name="T39" fmla="*/ 575 h 1192"/>
                <a:gd name="T40" fmla="*/ 795 w 969"/>
                <a:gd name="T41" fmla="*/ 545 h 1192"/>
                <a:gd name="T42" fmla="*/ 807 w 969"/>
                <a:gd name="T43" fmla="*/ 515 h 1192"/>
                <a:gd name="T44" fmla="*/ 825 w 969"/>
                <a:gd name="T45" fmla="*/ 485 h 1192"/>
                <a:gd name="T46" fmla="*/ 837 w 969"/>
                <a:gd name="T47" fmla="*/ 455 h 1192"/>
                <a:gd name="T48" fmla="*/ 843 w 969"/>
                <a:gd name="T49" fmla="*/ 437 h 1192"/>
                <a:gd name="T50" fmla="*/ 849 w 969"/>
                <a:gd name="T51" fmla="*/ 431 h 1192"/>
                <a:gd name="T52" fmla="*/ 849 w 969"/>
                <a:gd name="T53" fmla="*/ 347 h 1192"/>
                <a:gd name="T54" fmla="*/ 849 w 969"/>
                <a:gd name="T55" fmla="*/ 341 h 1192"/>
                <a:gd name="T56" fmla="*/ 855 w 969"/>
                <a:gd name="T57" fmla="*/ 335 h 1192"/>
                <a:gd name="T58" fmla="*/ 873 w 969"/>
                <a:gd name="T59" fmla="*/ 305 h 1192"/>
                <a:gd name="T60" fmla="*/ 885 w 969"/>
                <a:gd name="T61" fmla="*/ 269 h 1192"/>
                <a:gd name="T62" fmla="*/ 897 w 969"/>
                <a:gd name="T63" fmla="*/ 239 h 1192"/>
                <a:gd name="T64" fmla="*/ 903 w 969"/>
                <a:gd name="T65" fmla="*/ 227 h 1192"/>
                <a:gd name="T66" fmla="*/ 909 w 969"/>
                <a:gd name="T67" fmla="*/ 215 h 1192"/>
                <a:gd name="T68" fmla="*/ 927 w 969"/>
                <a:gd name="T69" fmla="*/ 173 h 1192"/>
                <a:gd name="T70" fmla="*/ 945 w 969"/>
                <a:gd name="T71" fmla="*/ 137 h 1192"/>
                <a:gd name="T72" fmla="*/ 951 w 969"/>
                <a:gd name="T73" fmla="*/ 125 h 1192"/>
                <a:gd name="T74" fmla="*/ 951 w 969"/>
                <a:gd name="T75" fmla="*/ 119 h 1192"/>
                <a:gd name="T76" fmla="*/ 969 w 969"/>
                <a:gd name="T77" fmla="*/ 0 h 1192"/>
                <a:gd name="T78" fmla="*/ 945 w 969"/>
                <a:gd name="T79" fmla="*/ 47 h 1192"/>
                <a:gd name="T80" fmla="*/ 783 w 969"/>
                <a:gd name="T81" fmla="*/ 113 h 1192"/>
                <a:gd name="T82" fmla="*/ 706 w 969"/>
                <a:gd name="T83" fmla="*/ 161 h 1192"/>
                <a:gd name="T84" fmla="*/ 460 w 969"/>
                <a:gd name="T85" fmla="*/ 233 h 1192"/>
                <a:gd name="T86" fmla="*/ 281 w 969"/>
                <a:gd name="T87" fmla="*/ 287 h 1192"/>
                <a:gd name="T88" fmla="*/ 173 w 969"/>
                <a:gd name="T89" fmla="*/ 293 h 1192"/>
                <a:gd name="T90" fmla="*/ 12 w 969"/>
                <a:gd name="T91" fmla="*/ 485 h 1192"/>
                <a:gd name="T92" fmla="*/ 0 w 969"/>
                <a:gd name="T93" fmla="*/ 509 h 1192"/>
                <a:gd name="T94" fmla="*/ 0 w 969"/>
                <a:gd name="T95" fmla="*/ 1186 h 1192"/>
                <a:gd name="T96" fmla="*/ 96 w 969"/>
                <a:gd name="T97" fmla="*/ 1180 h 1192"/>
                <a:gd name="T98" fmla="*/ 323 w 969"/>
                <a:gd name="T99" fmla="*/ 1186 h 1192"/>
                <a:gd name="T100" fmla="*/ 323 w 969"/>
                <a:gd name="T101" fmla="*/ 118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09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34 w 2176"/>
                <a:gd name="T1" fmla="*/ 767 h 1505"/>
                <a:gd name="T2" fmla="*/ 1190 w 2176"/>
                <a:gd name="T3" fmla="*/ 1235 h 1505"/>
                <a:gd name="T4" fmla="*/ 956 w 2176"/>
                <a:gd name="T5" fmla="*/ 1193 h 1505"/>
                <a:gd name="T6" fmla="*/ 723 w 2176"/>
                <a:gd name="T7" fmla="*/ 1127 h 1505"/>
                <a:gd name="T8" fmla="*/ 442 w 2176"/>
                <a:gd name="T9" fmla="*/ 1109 h 1505"/>
                <a:gd name="T10" fmla="*/ 0 w 2176"/>
                <a:gd name="T11" fmla="*/ 1079 h 1505"/>
                <a:gd name="T12" fmla="*/ 30 w 2176"/>
                <a:gd name="T13" fmla="*/ 1115 h 1505"/>
                <a:gd name="T14" fmla="*/ 496 w 2176"/>
                <a:gd name="T15" fmla="*/ 1133 h 1505"/>
                <a:gd name="T16" fmla="*/ 777 w 2176"/>
                <a:gd name="T17" fmla="*/ 1187 h 1505"/>
                <a:gd name="T18" fmla="*/ 1130 w 2176"/>
                <a:gd name="T19" fmla="*/ 1301 h 1505"/>
                <a:gd name="T20" fmla="*/ 1070 w 2176"/>
                <a:gd name="T21" fmla="*/ 1319 h 1505"/>
                <a:gd name="T22" fmla="*/ 711 w 2176"/>
                <a:gd name="T23" fmla="*/ 1505 h 1505"/>
                <a:gd name="T24" fmla="*/ 765 w 2176"/>
                <a:gd name="T25" fmla="*/ 1481 h 1505"/>
                <a:gd name="T26" fmla="*/ 861 w 2176"/>
                <a:gd name="T27" fmla="*/ 1439 h 1505"/>
                <a:gd name="T28" fmla="*/ 1022 w 2176"/>
                <a:gd name="T29" fmla="*/ 1355 h 1505"/>
                <a:gd name="T30" fmla="*/ 1214 w 2176"/>
                <a:gd name="T31" fmla="*/ 1295 h 1505"/>
                <a:gd name="T32" fmla="*/ 1267 w 2176"/>
                <a:gd name="T33" fmla="*/ 1223 h 1505"/>
                <a:gd name="T34" fmla="*/ 1632 w 2176"/>
                <a:gd name="T35" fmla="*/ 1043 h 1505"/>
                <a:gd name="T36" fmla="*/ 1931 w 2176"/>
                <a:gd name="T37" fmla="*/ 953 h 1505"/>
                <a:gd name="T38" fmla="*/ 2176 w 2176"/>
                <a:gd name="T39" fmla="*/ 821 h 1505"/>
                <a:gd name="T40" fmla="*/ 1961 w 2176"/>
                <a:gd name="T41" fmla="*/ 911 h 1505"/>
                <a:gd name="T42" fmla="*/ 1656 w 2176"/>
                <a:gd name="T43" fmla="*/ 989 h 1505"/>
                <a:gd name="T44" fmla="*/ 1339 w 2176"/>
                <a:gd name="T45" fmla="*/ 1151 h 1505"/>
                <a:gd name="T46" fmla="*/ 1501 w 2176"/>
                <a:gd name="T47" fmla="*/ 905 h 1505"/>
                <a:gd name="T48" fmla="*/ 1620 w 2176"/>
                <a:gd name="T49" fmla="*/ 545 h 1505"/>
                <a:gd name="T50" fmla="*/ 1740 w 2176"/>
                <a:gd name="T51" fmla="*/ 372 h 1505"/>
                <a:gd name="T52" fmla="*/ 1979 w 2176"/>
                <a:gd name="T53" fmla="*/ 60 h 1505"/>
                <a:gd name="T54" fmla="*/ 2003 w 2176"/>
                <a:gd name="T55" fmla="*/ 0 h 1505"/>
                <a:gd name="T56" fmla="*/ 1973 w 2176"/>
                <a:gd name="T57" fmla="*/ 0 h 1505"/>
                <a:gd name="T58" fmla="*/ 1596 w 2176"/>
                <a:gd name="T59" fmla="*/ 480 h 1505"/>
                <a:gd name="T60" fmla="*/ 1477 w 2176"/>
                <a:gd name="T61" fmla="*/ 887 h 1505"/>
                <a:gd name="T62" fmla="*/ 1255 w 2176"/>
                <a:gd name="T63" fmla="*/ 1175 h 1505"/>
                <a:gd name="T64" fmla="*/ 1130 w 2176"/>
                <a:gd name="T65" fmla="*/ 905 h 1505"/>
                <a:gd name="T66" fmla="*/ 1010 w 2176"/>
                <a:gd name="T67" fmla="*/ 540 h 1505"/>
                <a:gd name="T68" fmla="*/ 885 w 2176"/>
                <a:gd name="T69" fmla="*/ 222 h 1505"/>
                <a:gd name="T70" fmla="*/ 789 w 2176"/>
                <a:gd name="T71" fmla="*/ 0 h 1505"/>
                <a:gd name="T72" fmla="*/ 753 w 2176"/>
                <a:gd name="T73" fmla="*/ 0 h 1505"/>
                <a:gd name="T74" fmla="*/ 903 w 2176"/>
                <a:gd name="T75" fmla="*/ 354 h 1505"/>
                <a:gd name="T76" fmla="*/ 1034 w 2176"/>
                <a:gd name="T77" fmla="*/ 767 h 1505"/>
                <a:gd name="T78" fmla="*/ 1034 w 2176"/>
                <a:gd name="T79" fmla="*/ 76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1 w 813"/>
                <a:gd name="T1" fmla="*/ 564 h 804"/>
                <a:gd name="T2" fmla="*/ 329 w 813"/>
                <a:gd name="T3" fmla="*/ 438 h 804"/>
                <a:gd name="T4" fmla="*/ 646 w 813"/>
                <a:gd name="T5" fmla="*/ 216 h 804"/>
                <a:gd name="T6" fmla="*/ 813 w 813"/>
                <a:gd name="T7" fmla="*/ 0 h 804"/>
                <a:gd name="T8" fmla="*/ 676 w 813"/>
                <a:gd name="T9" fmla="*/ 150 h 804"/>
                <a:gd name="T10" fmla="*/ 144 w 813"/>
                <a:gd name="T11" fmla="*/ 504 h 804"/>
                <a:gd name="T12" fmla="*/ 0 w 813"/>
                <a:gd name="T13" fmla="*/ 732 h 804"/>
                <a:gd name="T14" fmla="*/ 0 w 813"/>
                <a:gd name="T15" fmla="*/ 804 h 804"/>
                <a:gd name="T16" fmla="*/ 161 w 813"/>
                <a:gd name="T17" fmla="*/ 564 h 804"/>
                <a:gd name="T18" fmla="*/ 161 w 813"/>
                <a:gd name="T19" fmla="*/ 56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1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0 w 759"/>
                <a:gd name="T1" fmla="*/ 66 h 107"/>
                <a:gd name="T2" fmla="*/ 759 w 759"/>
                <a:gd name="T3" fmla="*/ 0 h 107"/>
                <a:gd name="T4" fmla="*/ 496 w 759"/>
                <a:gd name="T5" fmla="*/ 36 h 107"/>
                <a:gd name="T6" fmla="*/ 13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0 w 759"/>
                <a:gd name="T15" fmla="*/ 66 h 107"/>
                <a:gd name="T16" fmla="*/ 46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2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387 w 3169"/>
                <a:gd name="T1" fmla="*/ 239 h 743"/>
                <a:gd name="T2" fmla="*/ 1734 w 3169"/>
                <a:gd name="T3" fmla="*/ 233 h 743"/>
                <a:gd name="T4" fmla="*/ 2087 w 3169"/>
                <a:gd name="T5" fmla="*/ 251 h 743"/>
                <a:gd name="T6" fmla="*/ 2505 w 3169"/>
                <a:gd name="T7" fmla="*/ 233 h 743"/>
                <a:gd name="T8" fmla="*/ 3169 w 3169"/>
                <a:gd name="T9" fmla="*/ 204 h 743"/>
                <a:gd name="T10" fmla="*/ 3115 w 3169"/>
                <a:gd name="T11" fmla="*/ 186 h 743"/>
                <a:gd name="T12" fmla="*/ 2422 w 3169"/>
                <a:gd name="T13" fmla="*/ 221 h 743"/>
                <a:gd name="T14" fmla="*/ 2003 w 3169"/>
                <a:gd name="T15" fmla="*/ 221 h 743"/>
                <a:gd name="T16" fmla="*/ 1459 w 3169"/>
                <a:gd name="T17" fmla="*/ 186 h 743"/>
                <a:gd name="T18" fmla="*/ 1543 w 3169"/>
                <a:gd name="T19" fmla="*/ 168 h 743"/>
                <a:gd name="T20" fmla="*/ 2039 w 3169"/>
                <a:gd name="T21" fmla="*/ 0 h 743"/>
                <a:gd name="T22" fmla="*/ 1961 w 3169"/>
                <a:gd name="T23" fmla="*/ 24 h 743"/>
                <a:gd name="T24" fmla="*/ 1836 w 3169"/>
                <a:gd name="T25" fmla="*/ 66 h 743"/>
                <a:gd name="T26" fmla="*/ 1602 w 3169"/>
                <a:gd name="T27" fmla="*/ 138 h 743"/>
                <a:gd name="T28" fmla="*/ 1339 w 3169"/>
                <a:gd name="T29" fmla="*/ 198 h 743"/>
                <a:gd name="T30" fmla="*/ 1268 w 3169"/>
                <a:gd name="T31" fmla="*/ 251 h 743"/>
                <a:gd name="T32" fmla="*/ 765 w 3169"/>
                <a:gd name="T33" fmla="*/ 413 h 743"/>
                <a:gd name="T34" fmla="*/ 335 w 3169"/>
                <a:gd name="T35" fmla="*/ 503 h 743"/>
                <a:gd name="T36" fmla="*/ 0 w 3169"/>
                <a:gd name="T37" fmla="*/ 617 h 743"/>
                <a:gd name="T38" fmla="*/ 299 w 3169"/>
                <a:gd name="T39" fmla="*/ 539 h 743"/>
                <a:gd name="T40" fmla="*/ 735 w 3169"/>
                <a:gd name="T41" fmla="*/ 449 h 743"/>
                <a:gd name="T42" fmla="*/ 1178 w 3169"/>
                <a:gd name="T43" fmla="*/ 311 h 743"/>
                <a:gd name="T44" fmla="*/ 981 w 3169"/>
                <a:gd name="T45" fmla="*/ 491 h 743"/>
                <a:gd name="T46" fmla="*/ 867 w 3169"/>
                <a:gd name="T47" fmla="*/ 743 h 743"/>
                <a:gd name="T48" fmla="*/ 861 w 3169"/>
                <a:gd name="T49" fmla="*/ 743 h 743"/>
                <a:gd name="T50" fmla="*/ 933 w 3169"/>
                <a:gd name="T51" fmla="*/ 743 h 743"/>
                <a:gd name="T52" fmla="*/ 1022 w 3169"/>
                <a:gd name="T53" fmla="*/ 497 h 743"/>
                <a:gd name="T54" fmla="*/ 1297 w 3169"/>
                <a:gd name="T55" fmla="*/ 281 h 743"/>
                <a:gd name="T56" fmla="*/ 1531 w 3169"/>
                <a:gd name="T57" fmla="*/ 449 h 743"/>
                <a:gd name="T58" fmla="*/ 1770 w 3169"/>
                <a:gd name="T59" fmla="*/ 677 h 743"/>
                <a:gd name="T60" fmla="*/ 1854 w 3169"/>
                <a:gd name="T61" fmla="*/ 743 h 743"/>
                <a:gd name="T62" fmla="*/ 1919 w 3169"/>
                <a:gd name="T63" fmla="*/ 743 h 743"/>
                <a:gd name="T64" fmla="*/ 1692 w 3169"/>
                <a:gd name="T65" fmla="*/ 527 h 743"/>
                <a:gd name="T66" fmla="*/ 1387 w 3169"/>
                <a:gd name="T67" fmla="*/ 239 h 743"/>
                <a:gd name="T68" fmla="*/ 1387 w 3169"/>
                <a:gd name="T69" fmla="*/ 23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3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4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4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4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8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19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854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21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42 w 2153"/>
                <a:gd name="T1" fmla="*/ 851 h 1930"/>
                <a:gd name="T2" fmla="*/ 1937 w 2153"/>
                <a:gd name="T3" fmla="*/ 1019 h 1930"/>
                <a:gd name="T4" fmla="*/ 2051 w 2153"/>
                <a:gd name="T5" fmla="*/ 1168 h 1930"/>
                <a:gd name="T6" fmla="*/ 2117 w 2153"/>
                <a:gd name="T7" fmla="*/ 1246 h 1930"/>
                <a:gd name="T8" fmla="*/ 2153 w 2153"/>
                <a:gd name="T9" fmla="*/ 1294 h 1930"/>
                <a:gd name="T10" fmla="*/ 1889 w 2153"/>
                <a:gd name="T11" fmla="*/ 977 h 1930"/>
                <a:gd name="T12" fmla="*/ 1860 w 2153"/>
                <a:gd name="T13" fmla="*/ 929 h 1930"/>
                <a:gd name="T14" fmla="*/ 1782 w 2153"/>
                <a:gd name="T15" fmla="*/ 1240 h 1930"/>
                <a:gd name="T16" fmla="*/ 1770 w 2153"/>
                <a:gd name="T17" fmla="*/ 1486 h 1930"/>
                <a:gd name="T18" fmla="*/ 1818 w 2153"/>
                <a:gd name="T19" fmla="*/ 1906 h 1930"/>
                <a:gd name="T20" fmla="*/ 1788 w 2153"/>
                <a:gd name="T21" fmla="*/ 1930 h 1930"/>
                <a:gd name="T22" fmla="*/ 1746 w 2153"/>
                <a:gd name="T23" fmla="*/ 1534 h 1930"/>
                <a:gd name="T24" fmla="*/ 1728 w 2153"/>
                <a:gd name="T25" fmla="*/ 1288 h 1930"/>
                <a:gd name="T26" fmla="*/ 1764 w 2153"/>
                <a:gd name="T27" fmla="*/ 1085 h 1930"/>
                <a:gd name="T28" fmla="*/ 1770 w 2153"/>
                <a:gd name="T29" fmla="*/ 875 h 1930"/>
                <a:gd name="T30" fmla="*/ 1268 w 2153"/>
                <a:gd name="T31" fmla="*/ 1007 h 1930"/>
                <a:gd name="T32" fmla="*/ 825 w 2153"/>
                <a:gd name="T33" fmla="*/ 1132 h 1930"/>
                <a:gd name="T34" fmla="*/ 323 w 2153"/>
                <a:gd name="T35" fmla="*/ 1312 h 1930"/>
                <a:gd name="T36" fmla="*/ 18 w 2153"/>
                <a:gd name="T37" fmla="*/ 1420 h 1930"/>
                <a:gd name="T38" fmla="*/ 311 w 2153"/>
                <a:gd name="T39" fmla="*/ 1282 h 1930"/>
                <a:gd name="T40" fmla="*/ 682 w 2153"/>
                <a:gd name="T41" fmla="*/ 1144 h 1930"/>
                <a:gd name="T42" fmla="*/ 1022 w 2153"/>
                <a:gd name="T43" fmla="*/ 1037 h 1930"/>
                <a:gd name="T44" fmla="*/ 1411 w 2153"/>
                <a:gd name="T45" fmla="*/ 929 h 1930"/>
                <a:gd name="T46" fmla="*/ 1692 w 2153"/>
                <a:gd name="T47" fmla="*/ 815 h 1930"/>
                <a:gd name="T48" fmla="*/ 1333 w 2153"/>
                <a:gd name="T49" fmla="*/ 623 h 1930"/>
                <a:gd name="T50" fmla="*/ 861 w 2153"/>
                <a:gd name="T51" fmla="*/ 515 h 1930"/>
                <a:gd name="T52" fmla="*/ 227 w 2153"/>
                <a:gd name="T53" fmla="*/ 161 h 1930"/>
                <a:gd name="T54" fmla="*/ 0 w 2153"/>
                <a:gd name="T55" fmla="*/ 83 h 1930"/>
                <a:gd name="T56" fmla="*/ 329 w 2153"/>
                <a:gd name="T57" fmla="*/ 179 h 1930"/>
                <a:gd name="T58" fmla="*/ 712 w 2153"/>
                <a:gd name="T59" fmla="*/ 383 h 1930"/>
                <a:gd name="T60" fmla="*/ 933 w 2153"/>
                <a:gd name="T61" fmla="*/ 491 h 1930"/>
                <a:gd name="T62" fmla="*/ 1351 w 2153"/>
                <a:gd name="T63" fmla="*/ 593 h 1930"/>
                <a:gd name="T64" fmla="*/ 1650 w 2153"/>
                <a:gd name="T65" fmla="*/ 743 h 1930"/>
                <a:gd name="T66" fmla="*/ 1423 w 2153"/>
                <a:gd name="T67" fmla="*/ 461 h 1930"/>
                <a:gd name="T68" fmla="*/ 1286 w 2153"/>
                <a:gd name="T69" fmla="*/ 191 h 1930"/>
                <a:gd name="T70" fmla="*/ 1154 w 2153"/>
                <a:gd name="T71" fmla="*/ 0 h 1930"/>
                <a:gd name="T72" fmla="*/ 1339 w 2153"/>
                <a:gd name="T73" fmla="*/ 215 h 1930"/>
                <a:gd name="T74" fmla="*/ 1489 w 2153"/>
                <a:gd name="T75" fmla="*/ 485 h 1930"/>
                <a:gd name="T76" fmla="*/ 1746 w 2153"/>
                <a:gd name="T77" fmla="*/ 803 h 1930"/>
                <a:gd name="T78" fmla="*/ 1842 w 2153"/>
                <a:gd name="T79" fmla="*/ 851 h 1930"/>
                <a:gd name="T80" fmla="*/ 1842 w 2153"/>
                <a:gd name="T81" fmla="*/ 85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854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855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855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5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5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073EDFCA-F19E-4511-9CE2-A71927743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8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78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49" grpId="0"/>
      <p:bldP spid="278550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85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7855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293891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29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897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3898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36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3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1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5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3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93907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5145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>
                <a:gd name="T0" fmla="*/ 5700 w 5760"/>
                <a:gd name="T1" fmla="*/ 86 h 445"/>
                <a:gd name="T2" fmla="*/ 5508 w 5760"/>
                <a:gd name="T3" fmla="*/ 86 h 445"/>
                <a:gd name="T4" fmla="*/ 5454 w 5760"/>
                <a:gd name="T5" fmla="*/ 76 h 445"/>
                <a:gd name="T6" fmla="*/ 5448 w 5760"/>
                <a:gd name="T7" fmla="*/ 65 h 445"/>
                <a:gd name="T8" fmla="*/ 5442 w 5760"/>
                <a:gd name="T9" fmla="*/ 44 h 445"/>
                <a:gd name="T10" fmla="*/ 5414 w 5760"/>
                <a:gd name="T11" fmla="*/ 18 h 445"/>
                <a:gd name="T12" fmla="*/ 5332 w 5760"/>
                <a:gd name="T13" fmla="*/ 7 h 445"/>
                <a:gd name="T14" fmla="*/ 5051 w 5760"/>
                <a:gd name="T15" fmla="*/ 22 h 445"/>
                <a:gd name="T16" fmla="*/ 4986 w 5760"/>
                <a:gd name="T17" fmla="*/ 55 h 445"/>
                <a:gd name="T18" fmla="*/ 4854 w 5760"/>
                <a:gd name="T19" fmla="*/ 102 h 445"/>
                <a:gd name="T20" fmla="*/ 4740 w 5760"/>
                <a:gd name="T21" fmla="*/ 112 h 445"/>
                <a:gd name="T22" fmla="*/ 4662 w 5760"/>
                <a:gd name="T23" fmla="*/ 91 h 445"/>
                <a:gd name="T24" fmla="*/ 4598 w 5760"/>
                <a:gd name="T25" fmla="*/ 25 h 445"/>
                <a:gd name="T26" fmla="*/ 4514 w 5760"/>
                <a:gd name="T27" fmla="*/ 9 h 445"/>
                <a:gd name="T28" fmla="*/ 4410 w 5760"/>
                <a:gd name="T29" fmla="*/ 39 h 445"/>
                <a:gd name="T30" fmla="*/ 4236 w 5760"/>
                <a:gd name="T31" fmla="*/ 81 h 445"/>
                <a:gd name="T32" fmla="*/ 4020 w 5760"/>
                <a:gd name="T33" fmla="*/ 102 h 445"/>
                <a:gd name="T34" fmla="*/ 3810 w 5760"/>
                <a:gd name="T35" fmla="*/ 102 h 445"/>
                <a:gd name="T36" fmla="*/ 3654 w 5760"/>
                <a:gd name="T37" fmla="*/ 76 h 445"/>
                <a:gd name="T38" fmla="*/ 3594 w 5760"/>
                <a:gd name="T39" fmla="*/ 50 h 445"/>
                <a:gd name="T40" fmla="*/ 3528 w 5760"/>
                <a:gd name="T41" fmla="*/ 44 h 445"/>
                <a:gd name="T42" fmla="*/ 3480 w 5760"/>
                <a:gd name="T43" fmla="*/ 55 h 445"/>
                <a:gd name="T44" fmla="*/ 3420 w 5760"/>
                <a:gd name="T45" fmla="*/ 76 h 445"/>
                <a:gd name="T46" fmla="*/ 3048 w 5760"/>
                <a:gd name="T47" fmla="*/ 112 h 445"/>
                <a:gd name="T48" fmla="*/ 2844 w 5760"/>
                <a:gd name="T49" fmla="*/ 128 h 445"/>
                <a:gd name="T50" fmla="*/ 2742 w 5760"/>
                <a:gd name="T51" fmla="*/ 117 h 445"/>
                <a:gd name="T52" fmla="*/ 2710 w 5760"/>
                <a:gd name="T53" fmla="*/ 56 h 445"/>
                <a:gd name="T54" fmla="*/ 2658 w 5760"/>
                <a:gd name="T55" fmla="*/ 50 h 445"/>
                <a:gd name="T56" fmla="*/ 2558 w 5760"/>
                <a:gd name="T57" fmla="*/ 95 h 445"/>
                <a:gd name="T58" fmla="*/ 2444 w 5760"/>
                <a:gd name="T59" fmla="*/ 109 h 445"/>
                <a:gd name="T60" fmla="*/ 2322 w 5760"/>
                <a:gd name="T61" fmla="*/ 91 h 445"/>
                <a:gd name="T62" fmla="*/ 2274 w 5760"/>
                <a:gd name="T63" fmla="*/ 70 h 445"/>
                <a:gd name="T64" fmla="*/ 2185 w 5760"/>
                <a:gd name="T65" fmla="*/ 3 h 445"/>
                <a:gd name="T66" fmla="*/ 2048 w 5760"/>
                <a:gd name="T67" fmla="*/ 64 h 445"/>
                <a:gd name="T68" fmla="*/ 1794 w 5760"/>
                <a:gd name="T69" fmla="*/ 102 h 445"/>
                <a:gd name="T70" fmla="*/ 1560 w 5760"/>
                <a:gd name="T71" fmla="*/ 91 h 445"/>
                <a:gd name="T72" fmla="*/ 1482 w 5760"/>
                <a:gd name="T73" fmla="*/ 76 h 445"/>
                <a:gd name="T74" fmla="*/ 1428 w 5760"/>
                <a:gd name="T75" fmla="*/ 50 h 445"/>
                <a:gd name="T76" fmla="*/ 1374 w 5760"/>
                <a:gd name="T77" fmla="*/ 44 h 445"/>
                <a:gd name="T78" fmla="*/ 1308 w 5760"/>
                <a:gd name="T79" fmla="*/ 55 h 445"/>
                <a:gd name="T80" fmla="*/ 1140 w 5760"/>
                <a:gd name="T81" fmla="*/ 107 h 445"/>
                <a:gd name="T82" fmla="*/ 948 w 5760"/>
                <a:gd name="T83" fmla="*/ 143 h 445"/>
                <a:gd name="T84" fmla="*/ 708 w 5760"/>
                <a:gd name="T85" fmla="*/ 138 h 445"/>
                <a:gd name="T86" fmla="*/ 534 w 5760"/>
                <a:gd name="T87" fmla="*/ 96 h 445"/>
                <a:gd name="T88" fmla="*/ 444 w 5760"/>
                <a:gd name="T89" fmla="*/ 55 h 445"/>
                <a:gd name="T90" fmla="*/ 396 w 5760"/>
                <a:gd name="T91" fmla="*/ 34 h 445"/>
                <a:gd name="T92" fmla="*/ 378 w 5760"/>
                <a:gd name="T93" fmla="*/ 39 h 445"/>
                <a:gd name="T94" fmla="*/ 342 w 5760"/>
                <a:gd name="T95" fmla="*/ 70 h 445"/>
                <a:gd name="T96" fmla="*/ 288 w 5760"/>
                <a:gd name="T97" fmla="*/ 96 h 445"/>
                <a:gd name="T98" fmla="*/ 192 w 5760"/>
                <a:gd name="T99" fmla="*/ 112 h 445"/>
                <a:gd name="T100" fmla="*/ 90 w 5760"/>
                <a:gd name="T101" fmla="*/ 112 h 445"/>
                <a:gd name="T102" fmla="*/ 0 w 5760"/>
                <a:gd name="T103" fmla="*/ 96 h 445"/>
                <a:gd name="T104" fmla="*/ 5760 w 5760"/>
                <a:gd name="T105" fmla="*/ 445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195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3911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93912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93913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9391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3915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E80F426-BE96-4C46-A1D1-E1FED8819B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93916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3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93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3912" grpId="0"/>
      <p:bldP spid="29391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39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9391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" y="228600"/>
            <a:ext cx="8686800" cy="5943600"/>
            <a:chOff x="144" y="144"/>
            <a:chExt cx="5472" cy="3744"/>
          </a:xfrm>
        </p:grpSpPr>
        <p:sp>
          <p:nvSpPr>
            <p:cNvPr id="6152" name="Rectangle 3"/>
            <p:cNvSpPr>
              <a:spLocks noChangeArrowheads="1"/>
            </p:cNvSpPr>
            <p:nvPr/>
          </p:nvSpPr>
          <p:spPr bwMode="auto">
            <a:xfrm>
              <a:off x="144" y="144"/>
              <a:ext cx="5472" cy="3744"/>
            </a:xfrm>
            <a:prstGeom prst="rect">
              <a:avLst/>
            </a:prstGeom>
            <a:solidFill>
              <a:schemeClr val="bg1"/>
            </a:solidFill>
            <a:ln w="44450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153" name="Rectangle 4"/>
            <p:cNvSpPr>
              <a:spLocks noChangeArrowheads="1"/>
            </p:cNvSpPr>
            <p:nvPr/>
          </p:nvSpPr>
          <p:spPr bwMode="blackWhite">
            <a:xfrm>
              <a:off x="193" y="193"/>
              <a:ext cx="5373" cy="363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folHlink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2400">
                <a:latin typeface="Times New Roman" charset="0"/>
              </a:endParaRPr>
            </a:p>
          </p:txBody>
        </p:sp>
        <p:sp>
          <p:nvSpPr>
            <p:cNvPr id="6154" name="Line 5"/>
            <p:cNvSpPr>
              <a:spLocks noChangeShapeType="1"/>
            </p:cNvSpPr>
            <p:nvPr/>
          </p:nvSpPr>
          <p:spPr bwMode="auto">
            <a:xfrm>
              <a:off x="336" y="1092"/>
              <a:ext cx="5136" cy="0"/>
            </a:xfrm>
            <a:prstGeom prst="line">
              <a:avLst/>
            </a:prstGeom>
            <a:noFill/>
            <a:ln w="12700">
              <a:solidFill>
                <a:schemeClr val="accent2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515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473075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515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28800"/>
            <a:ext cx="81534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0516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6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385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516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pPr>
              <a:defRPr/>
            </a:pPr>
            <a:fld id="{73667163-5D42-42CE-B1A5-40360DED4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5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5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8" grpId="0"/>
      <p:bldP spid="30515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51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51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3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0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0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52B58C-032B-4A47-AF54-556423C18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30720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20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720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82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721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0721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178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21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21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1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13" grpId="0"/>
      <p:bldP spid="30721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072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54D463-BDCC-4A93-BFFF-620D495318D1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B8438C7D-F995-469E-A67D-019624CFE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5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8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8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5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4" descr="07101314403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428625"/>
            <a:ext cx="487362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5132388" y="836712"/>
            <a:ext cx="401161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 i="1" dirty="0">
                <a:latin typeface="Bookman Old Style" pitchFamily="18" charset="0"/>
              </a:rPr>
              <a:t>Александр</a:t>
            </a:r>
          </a:p>
          <a:p>
            <a:r>
              <a:rPr lang="ru-RU" sz="4800" b="1" i="1" dirty="0">
                <a:latin typeface="Bookman Old Style" pitchFamily="18" charset="0"/>
              </a:rPr>
              <a:t>Сергеевич</a:t>
            </a:r>
          </a:p>
          <a:p>
            <a:r>
              <a:rPr lang="ru-RU" sz="4800" b="1" i="1" dirty="0">
                <a:latin typeface="Bookman Old Style" pitchFamily="18" charset="0"/>
              </a:rPr>
              <a:t>Пушкин</a:t>
            </a:r>
          </a:p>
          <a:p>
            <a:endParaRPr lang="ru-RU" sz="4800" b="1" i="1" dirty="0">
              <a:latin typeface="Bookman Old Style" pitchFamily="18" charset="0"/>
            </a:endParaRPr>
          </a:p>
          <a:p>
            <a:r>
              <a:rPr lang="ru-RU" sz="4800" b="1" i="1" dirty="0" smtClean="0">
                <a:latin typeface="Bookman Old Style" pitchFamily="18" charset="0"/>
              </a:rPr>
              <a:t>1799-1837</a:t>
            </a:r>
            <a:endParaRPr lang="en-US" sz="4800" b="1" i="1" dirty="0" smtClean="0">
              <a:latin typeface="Bookman Old Style" pitchFamily="18" charset="0"/>
            </a:endParaRPr>
          </a:p>
          <a:p>
            <a:endParaRPr lang="ru-RU" sz="1200" b="1" i="1" dirty="0">
              <a:latin typeface="Bookman Old Styl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797152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latin typeface="+mj-lt"/>
              </a:rPr>
              <a:t>Подготовила </a:t>
            </a:r>
          </a:p>
          <a:p>
            <a:r>
              <a:rPr lang="ru-RU" i="1" dirty="0" smtClean="0">
                <a:latin typeface="+mj-lt"/>
              </a:rPr>
              <a:t>учитель начальных классов </a:t>
            </a:r>
          </a:p>
          <a:p>
            <a:r>
              <a:rPr lang="ru-RU" i="1" dirty="0" smtClean="0">
                <a:latin typeface="+mj-lt"/>
              </a:rPr>
              <a:t>Федорченко Оксана Александровна </a:t>
            </a:r>
          </a:p>
          <a:p>
            <a:r>
              <a:rPr lang="ru-RU" i="1" dirty="0" smtClean="0">
                <a:latin typeface="+mj-lt"/>
              </a:rPr>
              <a:t>МБОУ СОШ №4 г.Георгиевск</a:t>
            </a:r>
            <a:endParaRPr lang="ru-RU" i="1" dirty="0">
              <a:latin typeface="+mj-lt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C:\Documents and Settings\Admin\Рабочий стол\Пушкин\180px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857250"/>
            <a:ext cx="3457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3714750" y="214313"/>
            <a:ext cx="5214938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latin typeface="Bookman Old Style" pitchFamily="18" charset="0"/>
              </a:rPr>
              <a:t>В 12 лет Александр был отвезен учиться в новое, только что открывшееся </a:t>
            </a:r>
          </a:p>
          <a:p>
            <a:r>
              <a:rPr lang="ru-RU" sz="3200" i="1" u="sng">
                <a:latin typeface="Bookman Old Style" pitchFamily="18" charset="0"/>
              </a:rPr>
              <a:t>19 октября 1811 г. </a:t>
            </a:r>
            <a:r>
              <a:rPr lang="ru-RU" sz="3200" i="1">
                <a:latin typeface="Bookman Old Style" pitchFamily="18" charset="0"/>
              </a:rPr>
              <a:t>учебное заведение - </a:t>
            </a:r>
            <a:r>
              <a:rPr lang="ru-RU" sz="3200" i="1" u="sng">
                <a:latin typeface="Bookman Old Style" pitchFamily="18" charset="0"/>
              </a:rPr>
              <a:t>Царскосельский Лицей </a:t>
            </a:r>
            <a:r>
              <a:rPr lang="ru-RU" sz="3200" i="1">
                <a:latin typeface="Bookman Old Style" pitchFamily="18" charset="0"/>
              </a:rPr>
              <a:t>под Петербургом, место, где располагалась летняя резиденция русских императоров</a:t>
            </a:r>
          </a:p>
        </p:txBody>
      </p:sp>
    </p:spTree>
    <p:extLst>
      <p:ext uri="{BB962C8B-B14F-4D97-AF65-F5344CB8AC3E}">
        <p14:creationId xmlns:p14="http://schemas.microsoft.com/office/powerpoint/2010/main" val="322791197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i="1" dirty="0" smtClean="0">
                <a:latin typeface="Bookman Old Style" pitchFamily="18" charset="0"/>
              </a:rPr>
              <a:t>Сказки </a:t>
            </a:r>
          </a:p>
          <a:p>
            <a:pPr algn="ctr">
              <a:buNone/>
            </a:pPr>
            <a:r>
              <a:rPr lang="ru-RU" sz="7200" i="1" dirty="0" smtClean="0">
                <a:latin typeface="Bookman Old Style" pitchFamily="18" charset="0"/>
              </a:rPr>
              <a:t>А.С. Пушкина</a:t>
            </a:r>
            <a:endParaRPr lang="ru-RU" sz="7200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Bookman Old Style" pitchFamily="18" charset="0"/>
              </a:rPr>
              <a:t>« Сказка о рыбаке и рыбке»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3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2644775" cy="2617788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5" name="Picture 6" descr="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131840" y="1916832"/>
            <a:ext cx="2698750" cy="2024062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6" name="Picture 12" descr="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6813" y="1539875"/>
            <a:ext cx="2616200" cy="1955800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7" name="Picture 10" descr="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79512" y="4365104"/>
            <a:ext cx="2673350" cy="1909763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8" name="Picture 8" descr="img[6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3203848" y="4365104"/>
            <a:ext cx="2765425" cy="1990725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9" name="Picture 4" descr="2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3933056"/>
            <a:ext cx="2454275" cy="2454275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000" i="1" dirty="0" smtClean="0">
                <a:latin typeface="Bookman Old Style" pitchFamily="18" charset="0"/>
              </a:rPr>
              <a:t>« Сказка о попе и о работнике </a:t>
            </a:r>
            <a:br>
              <a:rPr lang="ru-RU" sz="4000" i="1" dirty="0" smtClean="0">
                <a:latin typeface="Bookman Old Style" pitchFamily="18" charset="0"/>
              </a:rPr>
            </a:br>
            <a:r>
              <a:rPr lang="ru-RU" sz="4000" i="1" dirty="0" smtClean="0">
                <a:latin typeface="Bookman Old Style" pitchFamily="18" charset="0"/>
              </a:rPr>
              <a:t>его </a:t>
            </a:r>
            <a:r>
              <a:rPr lang="ru-RU" sz="4000" i="1" dirty="0" err="1" smtClean="0">
                <a:latin typeface="Bookman Old Style" pitchFamily="18" charset="0"/>
              </a:rPr>
              <a:t>Балде</a:t>
            </a:r>
            <a:r>
              <a:rPr lang="ru-RU" sz="4000" i="1" dirty="0" smtClean="0">
                <a:latin typeface="Bookman Old Style" pitchFamily="18" charset="0"/>
              </a:rPr>
              <a:t>»</a:t>
            </a:r>
            <a:endParaRPr lang="ru-RU" sz="4000" i="1" dirty="0">
              <a:latin typeface="Bookman Old Style" pitchFamily="18" charset="0"/>
            </a:endParaRPr>
          </a:p>
        </p:txBody>
      </p:sp>
      <p:pic>
        <p:nvPicPr>
          <p:cNvPr id="4" name="Содержимое 3" descr="1391712488-47e98871dd32a0e560bbafc04f86889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5"/>
            <a:ext cx="3858389" cy="4176464"/>
          </a:xfrm>
        </p:spPr>
      </p:pic>
      <p:pic>
        <p:nvPicPr>
          <p:cNvPr id="5" name="Рисунок 4" descr="pb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3575" y="1268760"/>
            <a:ext cx="4570425" cy="34563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95936" y="5157192"/>
            <a:ext cx="4968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Bookman Old Style" pitchFamily="18" charset="0"/>
              </a:rPr>
              <a:t>« Вот из моря вылез старый бес</a:t>
            </a:r>
            <a:r>
              <a:rPr lang="en-US" sz="2000" i="1" dirty="0" smtClean="0">
                <a:latin typeface="Bookman Old Style" pitchFamily="18" charset="0"/>
              </a:rPr>
              <a:t>:</a:t>
            </a:r>
            <a:endParaRPr lang="ru-RU" sz="2000" i="1" dirty="0" smtClean="0">
              <a:latin typeface="Bookman Old Style" pitchFamily="18" charset="0"/>
            </a:endParaRPr>
          </a:p>
          <a:p>
            <a:r>
              <a:rPr lang="ru-RU" sz="2000" i="1" dirty="0" smtClean="0">
                <a:latin typeface="Bookman Old Style" pitchFamily="18" charset="0"/>
              </a:rPr>
              <a:t>« И зачем ты, </a:t>
            </a:r>
            <a:r>
              <a:rPr lang="ru-RU" sz="2000" i="1" dirty="0" err="1" smtClean="0">
                <a:latin typeface="Bookman Old Style" pitchFamily="18" charset="0"/>
              </a:rPr>
              <a:t>Балда</a:t>
            </a:r>
            <a:r>
              <a:rPr lang="ru-RU" sz="2000" i="1" dirty="0" smtClean="0">
                <a:latin typeface="Bookman Old Style" pitchFamily="18" charset="0"/>
              </a:rPr>
              <a:t>, к нам залез</a:t>
            </a:r>
            <a:r>
              <a:rPr lang="en-US" sz="2000" i="1" dirty="0" smtClean="0">
                <a:latin typeface="Bookman Old Style" pitchFamily="18" charset="0"/>
              </a:rPr>
              <a:t> ?</a:t>
            </a:r>
            <a:r>
              <a:rPr lang="ru-RU" sz="2000" i="1" dirty="0" smtClean="0">
                <a:latin typeface="Bookman Old Style" pitchFamily="18" charset="0"/>
              </a:rPr>
              <a:t>»</a:t>
            </a:r>
          </a:p>
          <a:p>
            <a:r>
              <a:rPr lang="ru-RU" sz="2000" i="1" dirty="0" smtClean="0">
                <a:latin typeface="Bookman Old Style" pitchFamily="18" charset="0"/>
              </a:rPr>
              <a:t>« Да, вот хочу море морщить и</a:t>
            </a:r>
          </a:p>
          <a:p>
            <a:r>
              <a:rPr lang="ru-RU" sz="2000" i="1" dirty="0" smtClean="0">
                <a:latin typeface="Bookman Old Style" pitchFamily="18" charset="0"/>
              </a:rPr>
              <a:t>Вас, проклятое племя, корчить.»</a:t>
            </a:r>
            <a:endParaRPr lang="ru-RU" sz="2000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4000" i="1" dirty="0" smtClean="0">
                <a:latin typeface="Bookman Old Style" pitchFamily="18" charset="0"/>
              </a:rPr>
              <a:t>« Сказка о Золотом петушке»</a:t>
            </a:r>
            <a:endParaRPr lang="ru-RU" sz="4000" i="1" dirty="0">
              <a:latin typeface="Bookman Old Style" pitchFamily="18" charset="0"/>
            </a:endParaRPr>
          </a:p>
        </p:txBody>
      </p:sp>
      <p:pic>
        <p:nvPicPr>
          <p:cNvPr id="4" name="Содержимое 3" descr="36eac3034e4a4b8d4ed377ab9a90b59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1124745"/>
            <a:ext cx="3816424" cy="3816424"/>
          </a:xfrm>
        </p:spPr>
      </p:pic>
      <p:pic>
        <p:nvPicPr>
          <p:cNvPr id="5" name="Рисунок 4" descr="0a1ca1d591b1383acc07f08302e1f5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980728"/>
            <a:ext cx="3894070" cy="3648444"/>
          </a:xfrm>
          <a:prstGeom prst="rect">
            <a:avLst/>
          </a:prstGeom>
        </p:spPr>
      </p:pic>
      <p:pic>
        <p:nvPicPr>
          <p:cNvPr id="6" name="Рисунок 5" descr="0_7d179_55b38be8_X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4156260"/>
            <a:ext cx="4032448" cy="270174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Bookman Old Style" pitchFamily="18" charset="0"/>
              </a:rPr>
              <a:t>« Сказка о мёртвой царевне и о семи богатырях»</a:t>
            </a:r>
            <a:endParaRPr lang="ru-RU" i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2855913" cy="2189163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5" name="Picture 6" descr="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48064" y="1556792"/>
            <a:ext cx="3419475" cy="2620962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pic>
        <p:nvPicPr>
          <p:cNvPr id="6" name="Picture 8" descr="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95536" y="4077072"/>
            <a:ext cx="2622550" cy="2622550"/>
          </a:xfrm>
          <a:prstGeom prst="rect">
            <a:avLst/>
          </a:prstGeom>
          <a:noFill/>
          <a:ln w="38100">
            <a:solidFill>
              <a:srgbClr val="0080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491880" y="4509120"/>
            <a:ext cx="5328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Bookman Old Style" pitchFamily="18" charset="0"/>
              </a:rPr>
              <a:t>« Свет мой, зеркальце ! Скажи,</a:t>
            </a:r>
          </a:p>
          <a:p>
            <a:r>
              <a:rPr lang="ru-RU" sz="2400" i="1" dirty="0" smtClean="0">
                <a:latin typeface="Bookman Old Style" pitchFamily="18" charset="0"/>
              </a:rPr>
              <a:t>Да всю правду доложи</a:t>
            </a:r>
            <a:r>
              <a:rPr lang="en-US" sz="2400" i="1" dirty="0" smtClean="0">
                <a:latin typeface="Bookman Old Style" pitchFamily="18" charset="0"/>
              </a:rPr>
              <a:t>:</a:t>
            </a:r>
            <a:endParaRPr lang="ru-RU" sz="2400" i="1" dirty="0" smtClean="0">
              <a:latin typeface="Bookman Old Style" pitchFamily="18" charset="0"/>
            </a:endParaRPr>
          </a:p>
          <a:p>
            <a:r>
              <a:rPr lang="ru-RU" sz="2400" i="1" dirty="0" smtClean="0">
                <a:latin typeface="Bookman Old Style" pitchFamily="18" charset="0"/>
              </a:rPr>
              <a:t>Я ль на свете всех милее,</a:t>
            </a:r>
          </a:p>
          <a:p>
            <a:r>
              <a:rPr lang="ru-RU" sz="2400" i="1" dirty="0" smtClean="0">
                <a:latin typeface="Bookman Old Style" pitchFamily="18" charset="0"/>
              </a:rPr>
              <a:t>Всех румяней и белее</a:t>
            </a:r>
            <a:r>
              <a:rPr lang="en-US" sz="2400" i="1" dirty="0" smtClean="0">
                <a:latin typeface="Bookman Old Style" pitchFamily="18" charset="0"/>
              </a:rPr>
              <a:t> ?</a:t>
            </a:r>
            <a:r>
              <a:rPr lang="ru-RU" sz="2400" i="1" dirty="0" smtClean="0">
                <a:latin typeface="Bookman Old Style" pitchFamily="18" charset="0"/>
              </a:rPr>
              <a:t>»</a:t>
            </a:r>
            <a:endParaRPr lang="ru-RU" sz="2400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Bookman Old Style" pitchFamily="18" charset="0"/>
              </a:rPr>
              <a:t>« Сказка о царе </a:t>
            </a:r>
            <a:r>
              <a:rPr lang="ru-RU" i="1" dirty="0" err="1" smtClean="0">
                <a:latin typeface="Bookman Old Style" pitchFamily="18" charset="0"/>
              </a:rPr>
              <a:t>Салтане</a:t>
            </a:r>
            <a:r>
              <a:rPr lang="ru-RU" i="1" dirty="0" smtClean="0">
                <a:latin typeface="Bookman Old Style" pitchFamily="18" charset="0"/>
              </a:rPr>
              <a:t> …»</a:t>
            </a:r>
            <a:endParaRPr lang="ru-RU" i="1" dirty="0">
              <a:latin typeface="Bookman Old Style" pitchFamily="18" charset="0"/>
            </a:endParaRPr>
          </a:p>
        </p:txBody>
      </p:sp>
      <p:pic>
        <p:nvPicPr>
          <p:cNvPr id="4" name="Содержимое 3" descr="5bd60391aa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3"/>
            <a:ext cx="3073551" cy="4032448"/>
          </a:xfrm>
        </p:spPr>
      </p:pic>
      <p:pic>
        <p:nvPicPr>
          <p:cNvPr id="5" name="Рисунок 4" descr="a0a2799d5ffbb0c55ae6a798b08ef4b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908720"/>
            <a:ext cx="4499992" cy="3374994"/>
          </a:xfrm>
          <a:prstGeom prst="rect">
            <a:avLst/>
          </a:prstGeom>
        </p:spPr>
      </p:pic>
      <p:pic>
        <p:nvPicPr>
          <p:cNvPr id="6" name="Рисунок 5" descr="cs1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4149080"/>
            <a:ext cx="3323861" cy="24928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076056" y="458112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>
                <a:latin typeface="Bookman Old Style" pitchFamily="18" charset="0"/>
              </a:rPr>
              <a:t>« Месяц под косой блестит,</a:t>
            </a:r>
          </a:p>
          <a:p>
            <a:pPr algn="ctr"/>
            <a:r>
              <a:rPr lang="ru-RU" i="1" dirty="0" smtClean="0">
                <a:latin typeface="Bookman Old Style" pitchFamily="18" charset="0"/>
              </a:rPr>
              <a:t>А во лбу звезда горит</a:t>
            </a:r>
            <a:r>
              <a:rPr lang="en-US" i="1" dirty="0" smtClean="0">
                <a:latin typeface="Bookman Old Style" pitchFamily="18" charset="0"/>
              </a:rPr>
              <a:t>;</a:t>
            </a:r>
            <a:endParaRPr lang="ru-RU" i="1" dirty="0" smtClean="0">
              <a:latin typeface="Bookman Old Style" pitchFamily="18" charset="0"/>
            </a:endParaRPr>
          </a:p>
          <a:p>
            <a:pPr algn="ctr"/>
            <a:r>
              <a:rPr lang="ru-RU" i="1" dirty="0" smtClean="0">
                <a:latin typeface="Bookman Old Style" pitchFamily="18" charset="0"/>
              </a:rPr>
              <a:t>А сама-то величава,</a:t>
            </a:r>
          </a:p>
          <a:p>
            <a:pPr algn="ctr"/>
            <a:r>
              <a:rPr lang="ru-RU" i="1" dirty="0" smtClean="0">
                <a:latin typeface="Bookman Old Style" pitchFamily="18" charset="0"/>
              </a:rPr>
              <a:t>Выступает, будто пава</a:t>
            </a:r>
            <a:r>
              <a:rPr lang="en-US" i="1" dirty="0" smtClean="0">
                <a:latin typeface="Bookman Old Style" pitchFamily="18" charset="0"/>
              </a:rPr>
              <a:t>;</a:t>
            </a:r>
            <a:endParaRPr lang="ru-RU" i="1" dirty="0" smtClean="0">
              <a:latin typeface="Bookman Old Style" pitchFamily="18" charset="0"/>
            </a:endParaRPr>
          </a:p>
          <a:p>
            <a:pPr algn="ctr"/>
            <a:r>
              <a:rPr lang="ru-RU" i="1" dirty="0" smtClean="0">
                <a:latin typeface="Bookman Old Style" pitchFamily="18" charset="0"/>
              </a:rPr>
              <a:t>А как речь-то говорит,</a:t>
            </a:r>
          </a:p>
          <a:p>
            <a:pPr algn="ctr"/>
            <a:r>
              <a:rPr lang="ru-RU" i="1" dirty="0" smtClean="0">
                <a:latin typeface="Bookman Old Style" pitchFamily="18" charset="0"/>
              </a:rPr>
              <a:t>Словно реченька журчит.»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276872"/>
            <a:ext cx="511256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Bookman Old Style" pitchFamily="18" charset="0"/>
              </a:rPr>
              <a:t>Семья</a:t>
            </a:r>
            <a:br>
              <a:rPr lang="ru-RU" sz="4400" b="1" i="1" dirty="0" smtClean="0">
                <a:latin typeface="Bookman Old Style" pitchFamily="18" charset="0"/>
              </a:rPr>
            </a:br>
            <a:r>
              <a:rPr lang="ru-RU" sz="4400" b="1" i="1" dirty="0" smtClean="0">
                <a:latin typeface="Bookman Old Style" pitchFamily="18" charset="0"/>
              </a:rPr>
              <a:t>А. С. Пушкина</a:t>
            </a:r>
            <a:endParaRPr lang="ru-RU" sz="4400" b="1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 flipH="1">
            <a:off x="5286375" y="714375"/>
            <a:ext cx="3500438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Чуть более двух лет длилась ссылка в Михайловское. Она закончилась в сентябре 1826 года. Пушкин вернулся в Москву. </a:t>
            </a:r>
          </a:p>
          <a:p>
            <a:r>
              <a:rPr lang="ru-RU" sz="2400" i="1">
                <a:latin typeface="Bookman Old Style" pitchFamily="18" charset="0"/>
              </a:rPr>
              <a:t>В мае 1829 г. он посватался в Москве к юной красавице </a:t>
            </a:r>
            <a:r>
              <a:rPr lang="ru-RU" sz="2400" i="1" u="sng">
                <a:latin typeface="Bookman Old Style" pitchFamily="18" charset="0"/>
              </a:rPr>
              <a:t>Наталии Николаевне Гончаровой. </a:t>
            </a:r>
          </a:p>
          <a:p>
            <a:pPr algn="l"/>
            <a:endParaRPr lang="ru-RU"/>
          </a:p>
        </p:txBody>
      </p:sp>
      <p:pic>
        <p:nvPicPr>
          <p:cNvPr id="22531" name="Picture 1" descr="C:\Documents and Settings\Admin\Рабочий стол\Пушкин\pushkina_n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"/>
            <a:ext cx="4810125" cy="591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3929063" y="214313"/>
            <a:ext cx="4929187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18 февраля 1831 г. в церкви Вознесения Господня состоялось его венчание с Н.Н.Гончаровой. Первые месяцы семейной жизни он провел с женой в Москве, сняв квартиру на Арбате </a:t>
            </a:r>
          </a:p>
        </p:txBody>
      </p:sp>
      <p:pic>
        <p:nvPicPr>
          <p:cNvPr id="26627" name="Picture 2" descr="Москва. Арбат, 35. Мемориальный отдел Государственного музея Пушкина - Квартира А.С. Пушкина на Арбате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35814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6"/>
          <p:cNvSpPr txBox="1">
            <a:spLocks noChangeArrowheads="1"/>
          </p:cNvSpPr>
          <p:nvPr/>
        </p:nvSpPr>
        <p:spPr bwMode="auto">
          <a:xfrm>
            <a:off x="571500" y="2857500"/>
            <a:ext cx="2924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Квартира Пушкина  </a:t>
            </a:r>
          </a:p>
          <a:p>
            <a:r>
              <a:rPr lang="ru-RU" b="1" i="1">
                <a:latin typeface="Bookman Old Style" pitchFamily="18" charset="0"/>
              </a:rPr>
              <a:t>в Москве на Арбате</a:t>
            </a:r>
          </a:p>
        </p:txBody>
      </p:sp>
      <p:sp>
        <p:nvSpPr>
          <p:cNvPr id="26629" name="Прямоугольник 7"/>
          <p:cNvSpPr>
            <a:spLocks noChangeArrowheads="1"/>
          </p:cNvSpPr>
          <p:nvPr/>
        </p:nvSpPr>
        <p:spPr bwMode="auto">
          <a:xfrm>
            <a:off x="357188" y="4000500"/>
            <a:ext cx="4572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С середины октября 1831 г. и уже до конца жизни Пушкин с семьей живет в Петербурге. </a:t>
            </a:r>
          </a:p>
        </p:txBody>
      </p:sp>
      <p:pic>
        <p:nvPicPr>
          <p:cNvPr id="26630" name="Picture 5" descr="Последняя квартира А.С. Пушкина на Набережной Мойки, 12, в Петербурге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3357563"/>
            <a:ext cx="35401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TextBox 9"/>
          <p:cNvSpPr txBox="1">
            <a:spLocks noChangeArrowheads="1"/>
          </p:cNvSpPr>
          <p:nvPr/>
        </p:nvSpPr>
        <p:spPr bwMode="auto">
          <a:xfrm>
            <a:off x="5286375" y="5643563"/>
            <a:ext cx="29813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Квартира Пушкина в</a:t>
            </a:r>
          </a:p>
          <a:p>
            <a:r>
              <a:rPr lang="ru-RU" b="1" i="1">
                <a:latin typeface="Bookman Old Style" pitchFamily="18" charset="0"/>
              </a:rPr>
              <a:t>Петербурге на </a:t>
            </a:r>
          </a:p>
          <a:p>
            <a:r>
              <a:rPr lang="ru-RU" b="1" i="1">
                <a:latin typeface="Bookman Old Style" pitchFamily="18" charset="0"/>
              </a:rPr>
              <a:t>Набережной Мойки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0438" y="642938"/>
            <a:ext cx="4183062" cy="545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214313" y="285750"/>
            <a:ext cx="4429125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i="1" dirty="0">
                <a:latin typeface="Bookman Old Style" pitchFamily="18" charset="0"/>
              </a:rPr>
              <a:t>6 июня 1799 года </a:t>
            </a:r>
          </a:p>
          <a:p>
            <a:r>
              <a:rPr lang="ru-RU" sz="3600" i="1" dirty="0">
                <a:latin typeface="Bookman Old Style" pitchFamily="18" charset="0"/>
              </a:rPr>
              <a:t>в Москве в дворянской помещичьей семье Пушкиных родился мальчик, которому суждено было стать одним из величайших поэтов России.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новое\новое\pushkin_a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50" y="3857625"/>
            <a:ext cx="19431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E:\новое\новое\pushkin_g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759200"/>
            <a:ext cx="1762125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E:\новое\новое\pushkina_m_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13" y="214313"/>
            <a:ext cx="20002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TextBox 7"/>
          <p:cNvSpPr txBox="1">
            <a:spLocks noChangeArrowheads="1"/>
          </p:cNvSpPr>
          <p:nvPr/>
        </p:nvSpPr>
        <p:spPr bwMode="auto">
          <a:xfrm>
            <a:off x="214313" y="928688"/>
            <a:ext cx="22145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Старшая дочь, </a:t>
            </a:r>
          </a:p>
          <a:p>
            <a:r>
              <a:rPr lang="ru-RU" b="1" i="1">
                <a:latin typeface="Bookman Old Style" pitchFamily="18" charset="0"/>
              </a:rPr>
              <a:t>Мария Александровна </a:t>
            </a:r>
          </a:p>
          <a:p>
            <a:r>
              <a:rPr lang="ru-RU" b="1" i="1">
                <a:latin typeface="Bookman Old Style" pitchFamily="18" charset="0"/>
              </a:rPr>
              <a:t>Пушкина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(1832-1919г.) </a:t>
            </a:r>
          </a:p>
        </p:txBody>
      </p:sp>
      <p:sp>
        <p:nvSpPr>
          <p:cNvPr id="27654" name="Прямоугольник 8"/>
          <p:cNvSpPr>
            <a:spLocks noChangeArrowheads="1"/>
          </p:cNvSpPr>
          <p:nvPr/>
        </p:nvSpPr>
        <p:spPr bwMode="auto">
          <a:xfrm>
            <a:off x="214313" y="4357688"/>
            <a:ext cx="22145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Старший сын, Александр Александрович Пушкин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(1833-1914г.) </a:t>
            </a:r>
          </a:p>
        </p:txBody>
      </p:sp>
      <p:sp>
        <p:nvSpPr>
          <p:cNvPr id="27655" name="Прямоугольник 10"/>
          <p:cNvSpPr>
            <a:spLocks noChangeArrowheads="1"/>
          </p:cNvSpPr>
          <p:nvPr/>
        </p:nvSpPr>
        <p:spPr bwMode="auto">
          <a:xfrm>
            <a:off x="6715125" y="4429125"/>
            <a:ext cx="2286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Младший сын, Григорий Александрович Пушкин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(1835-1913г.)</a:t>
            </a:r>
            <a:r>
              <a:rPr lang="ru-RU" i="1">
                <a:latin typeface="Bookman Old Style" pitchFamily="18" charset="0"/>
              </a:rPr>
              <a:t> </a:t>
            </a:r>
          </a:p>
        </p:txBody>
      </p:sp>
      <p:pic>
        <p:nvPicPr>
          <p:cNvPr id="27656" name="Picture 5" descr="E:\новое\новое\pushkina_n_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57188"/>
            <a:ext cx="2127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Прямоугольник 12"/>
          <p:cNvSpPr>
            <a:spLocks noChangeArrowheads="1"/>
          </p:cNvSpPr>
          <p:nvPr/>
        </p:nvSpPr>
        <p:spPr bwMode="auto">
          <a:xfrm>
            <a:off x="6786563" y="857250"/>
            <a:ext cx="21431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Младшая дочь, Наталья Александровна Пушкина </a:t>
            </a:r>
            <a:br>
              <a:rPr lang="ru-RU" b="1" i="1">
                <a:latin typeface="Bookman Old Style" pitchFamily="18" charset="0"/>
              </a:rPr>
            </a:br>
            <a:r>
              <a:rPr lang="ru-RU" b="1" i="1">
                <a:latin typeface="Bookman Old Style" pitchFamily="18" charset="0"/>
              </a:rPr>
              <a:t>(1836-1913г.)</a:t>
            </a:r>
          </a:p>
        </p:txBody>
      </p:sp>
      <p:sp>
        <p:nvSpPr>
          <p:cNvPr id="27658" name="TextBox 13"/>
          <p:cNvSpPr txBox="1">
            <a:spLocks noChangeArrowheads="1"/>
          </p:cNvSpPr>
          <p:nvPr/>
        </p:nvSpPr>
        <p:spPr bwMode="auto">
          <a:xfrm>
            <a:off x="0" y="3357563"/>
            <a:ext cx="904875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200" i="1">
                <a:latin typeface="Bookman Old Style" pitchFamily="18" charset="0"/>
              </a:rPr>
              <a:t>  У А.С.Пушкина и Натальи Гончаровой было четверо детей.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3643313" y="785813"/>
            <a:ext cx="500062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В начале 1834 г. в Петербурге появился француз барон Дантес. Он влюбился в жену Пушкина и стал </a:t>
            </a:r>
          </a:p>
          <a:p>
            <a:r>
              <a:rPr lang="ru-RU" sz="2400" i="1">
                <a:latin typeface="Bookman Old Style" pitchFamily="18" charset="0"/>
              </a:rPr>
              <a:t>за ней ухаживать.</a:t>
            </a:r>
          </a:p>
        </p:txBody>
      </p:sp>
      <p:pic>
        <p:nvPicPr>
          <p:cNvPr id="28675" name="Picture 2" descr="C:\Documents and Settings\Admin\Рабочий стол\Пушкин\dantes_h1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7188"/>
            <a:ext cx="2571750" cy="286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Box 8"/>
          <p:cNvSpPr txBox="1">
            <a:spLocks noChangeArrowheads="1"/>
          </p:cNvSpPr>
          <p:nvPr/>
        </p:nvSpPr>
        <p:spPr bwMode="auto">
          <a:xfrm>
            <a:off x="214313" y="3500438"/>
            <a:ext cx="4017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b="1" i="1">
                <a:latin typeface="Bookman Old Style" pitchFamily="18" charset="0"/>
              </a:rPr>
              <a:t>Ж. Дантес-Геккерн. 1830-е гг.</a:t>
            </a:r>
          </a:p>
        </p:txBody>
      </p:sp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214313" y="4071938"/>
            <a:ext cx="442912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</a:rPr>
              <a:t>8 февраля 1837 года, в 5-м часу вечера, на Черной речке в Петербурге состоялась роковая дуэль, на которой Пушкин был смертельно ранен.</a:t>
            </a:r>
          </a:p>
        </p:txBody>
      </p:sp>
      <p:pic>
        <p:nvPicPr>
          <p:cNvPr id="28678" name="Picture 3" descr="C:\Documents and Settings\Admin\Рабочий стол\Пушкин\Duel_of_Pushlin_and_dAnthes_Naumov1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3" y="3786188"/>
            <a:ext cx="4029075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332656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i="1" dirty="0" smtClean="0">
                <a:latin typeface="Bookman Old Style" pitchFamily="18" charset="0"/>
              </a:rPr>
              <a:t>« Погиб поэт, невольник чести !</a:t>
            </a:r>
          </a:p>
          <a:p>
            <a:r>
              <a:rPr lang="ru-RU" sz="2000" i="1" dirty="0" smtClean="0">
                <a:latin typeface="Bookman Old Style" pitchFamily="18" charset="0"/>
              </a:rPr>
              <a:t>Пал оклеветанный молвой …»</a:t>
            </a:r>
          </a:p>
          <a:p>
            <a:r>
              <a:rPr lang="ru-RU" sz="2000" i="1" dirty="0" smtClean="0">
                <a:latin typeface="Bookman Old Style" pitchFamily="18" charset="0"/>
              </a:rPr>
              <a:t>                     М. Ю. Лермонтов</a:t>
            </a:r>
            <a:endParaRPr lang="ru-RU" sz="2000" i="1" dirty="0">
              <a:latin typeface="Bookman Old Style" pitchFamily="18" charset="0"/>
            </a:endParaRPr>
          </a:p>
        </p:txBody>
      </p:sp>
      <p:pic>
        <p:nvPicPr>
          <p:cNvPr id="5" name="Picture 7" descr="bio_4_4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916832"/>
            <a:ext cx="3676650" cy="321786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6" descr="bio_4_5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268760"/>
            <a:ext cx="3973513" cy="34766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-180528" y="5013176"/>
            <a:ext cx="5040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 smtClean="0">
                <a:latin typeface="Bookman Old Style" pitchFamily="18" charset="0"/>
              </a:rPr>
              <a:t>Раненый Пушкин,</a:t>
            </a:r>
          </a:p>
          <a:p>
            <a:pPr algn="ctr"/>
            <a:r>
              <a:rPr lang="ru-RU" sz="2000" i="1" dirty="0" smtClean="0">
                <a:latin typeface="Bookman Old Style" pitchFamily="18" charset="0"/>
              </a:rPr>
              <a:t>привезённый после</a:t>
            </a:r>
          </a:p>
          <a:p>
            <a:pPr algn="ctr"/>
            <a:r>
              <a:rPr lang="ru-RU" sz="2000" i="1" dirty="0" smtClean="0">
                <a:latin typeface="Bookman Old Style" pitchFamily="18" charset="0"/>
              </a:rPr>
              <a:t>дуэли домой.</a:t>
            </a:r>
            <a:endParaRPr lang="ru-RU" sz="2000" i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4868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Bookman Old Style" pitchFamily="18" charset="0"/>
              </a:rPr>
              <a:t>А.С. Пушкин похоронен в </a:t>
            </a:r>
            <a:r>
              <a:rPr lang="ru-RU" sz="2400" i="1" dirty="0" err="1" smtClean="0">
                <a:latin typeface="Bookman Old Style" pitchFamily="18" charset="0"/>
              </a:rPr>
              <a:t>Святогорском</a:t>
            </a:r>
            <a:r>
              <a:rPr lang="ru-RU" sz="2400" i="1" dirty="0" smtClean="0">
                <a:latin typeface="Bookman Old Style" pitchFamily="18" charset="0"/>
              </a:rPr>
              <a:t> монастыре, </a:t>
            </a:r>
          </a:p>
          <a:p>
            <a:pPr algn="ctr"/>
            <a:r>
              <a:rPr lang="ru-RU" sz="2400" i="1" dirty="0" smtClean="0">
                <a:latin typeface="Bookman Old Style" pitchFamily="18" charset="0"/>
              </a:rPr>
              <a:t>Псковской области.</a:t>
            </a:r>
            <a:endParaRPr lang="ru-RU" sz="2400" i="1" dirty="0">
              <a:latin typeface="Bookman Old Style" pitchFamily="18" charset="0"/>
            </a:endParaRPr>
          </a:p>
        </p:txBody>
      </p:sp>
      <p:pic>
        <p:nvPicPr>
          <p:cNvPr id="5" name="Picture 5" descr="gravesml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772816"/>
            <a:ext cx="3123257" cy="4517810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  <p:pic>
        <p:nvPicPr>
          <p:cNvPr id="6" name="Picture 6" descr="bio_4_3_h267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844824"/>
            <a:ext cx="3204219" cy="4278361"/>
          </a:xfrm>
          <a:prstGeom prst="rect">
            <a:avLst/>
          </a:prstGeom>
          <a:noFill/>
          <a:ln w="28575">
            <a:solidFill>
              <a:srgbClr val="FFFFFF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5"/>
          <p:cNvSpPr>
            <a:spLocks noChangeArrowheads="1"/>
          </p:cNvSpPr>
          <p:nvPr/>
        </p:nvSpPr>
        <p:spPr bwMode="auto">
          <a:xfrm>
            <a:off x="0" y="142875"/>
            <a:ext cx="8786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Bookman Old Style" pitchFamily="18" charset="0"/>
              </a:rPr>
              <a:t>Смерть поэта стала </a:t>
            </a:r>
          </a:p>
          <a:p>
            <a:r>
              <a:rPr lang="ru-RU" sz="2400" b="1" i="1">
                <a:latin typeface="Bookman Old Style" pitchFamily="18" charset="0"/>
              </a:rPr>
              <a:t>началом его бессмертной славы на земле.</a:t>
            </a:r>
          </a:p>
        </p:txBody>
      </p:sp>
      <p:pic>
        <p:nvPicPr>
          <p:cNvPr id="30723" name="Picture 3" descr="C:\Documents and Settings\Admin\Рабочий стол\Пушкин\220px-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928688"/>
            <a:ext cx="2205038" cy="32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C:\Documents and Settings\Admin\Рабочий стол\Пушкин\244px-Pushkin_Goncharova_Arbat_2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50" y="1071563"/>
            <a:ext cx="216058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5" descr="C:\Documents and Settings\Admin\Рабочий стол\Пушкин\256px-Pushkin_monument_Urals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38" y="4643438"/>
            <a:ext cx="2714625" cy="203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C:\Documents and Settings\Admin\Рабочий стол\Пушкин\270px-Bust_pushkinu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38" y="1500188"/>
            <a:ext cx="3238500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8" descr="C:\Documents and Settings\Admin\Рабочий стол\Пушкин\120px-Pushki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" y="4357688"/>
            <a:ext cx="16986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8" name="Picture 9" descr="C:\Documents and Settings\Admin\Рабочий стол\Пушкин\131px-PushkinCo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72250" y="4714875"/>
            <a:ext cx="1824038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149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436096" y="1700808"/>
            <a:ext cx="34563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i="1" dirty="0">
                <a:latin typeface="Bookman Old Style" pitchFamily="18" charset="0"/>
              </a:rPr>
              <a:t>Памятник А.С. Пушкину в Москве  на Пушкинской площади. </a:t>
            </a:r>
          </a:p>
          <a:p>
            <a:pPr>
              <a:defRPr/>
            </a:pPr>
            <a:r>
              <a:rPr lang="ru-RU" sz="3200" i="1" dirty="0">
                <a:latin typeface="Bookman Old Style" pitchFamily="18" charset="0"/>
              </a:rPr>
              <a:t>(Архитектор </a:t>
            </a:r>
            <a:r>
              <a:rPr lang="ru-RU" sz="3200" i="1" dirty="0" err="1">
                <a:latin typeface="Bookman Old Style" pitchFamily="18" charset="0"/>
              </a:rPr>
              <a:t>Опекушин</a:t>
            </a:r>
            <a:r>
              <a:rPr lang="ru-RU" sz="3200" i="1" dirty="0">
                <a:latin typeface="Bookman Old Style" pitchFamily="18" charset="0"/>
              </a:rPr>
              <a:t>)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6" descr="pushkin_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183063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860032" y="908720"/>
            <a:ext cx="3962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28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Маленький Саша рано научился читать. Он в детстве в совершенстве изучил французский язык, много читал по-французски, но особая любовь была у мальчика к русской речи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pushkin_s_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19650" y="692696"/>
            <a:ext cx="43243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476672"/>
            <a:ext cx="457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 smtClean="0">
                <a:latin typeface="Bookman Old Style" pitchFamily="18" charset="0"/>
              </a:rPr>
              <a:t>Отец, </a:t>
            </a:r>
          </a:p>
          <a:p>
            <a:r>
              <a:rPr lang="ru-RU" sz="3200" i="1" u="sng" dirty="0" smtClean="0">
                <a:latin typeface="Bookman Old Style" pitchFamily="18" charset="0"/>
              </a:rPr>
              <a:t>Сергей Львович</a:t>
            </a:r>
            <a:r>
              <a:rPr lang="ru-RU" sz="3200" i="1" dirty="0" smtClean="0">
                <a:latin typeface="Bookman Old Style" pitchFamily="18" charset="0"/>
              </a:rPr>
              <a:t>, небогатый помещик, человек образованный, хорошо знал литературу, </a:t>
            </a:r>
          </a:p>
          <a:p>
            <a:r>
              <a:rPr lang="ru-RU" sz="3200" i="1" dirty="0" smtClean="0">
                <a:latin typeface="Bookman Old Style" pitchFamily="18" charset="0"/>
              </a:rPr>
              <a:t>был знаком со многими русскими писателями и сам немного писал.</a:t>
            </a:r>
            <a:endParaRPr lang="ru-RU" sz="32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pushkina_n_o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52812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3786188" y="142875"/>
            <a:ext cx="5214937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100" i="1" dirty="0">
                <a:latin typeface="Bookman Old Style" pitchFamily="18" charset="0"/>
              </a:rPr>
              <a:t>Мать, </a:t>
            </a:r>
          </a:p>
          <a:p>
            <a:r>
              <a:rPr lang="ru-RU" sz="3100" i="1" u="sng" dirty="0">
                <a:latin typeface="Bookman Old Style" pitchFamily="18" charset="0"/>
              </a:rPr>
              <a:t>Надежда Осиповна</a:t>
            </a:r>
            <a:r>
              <a:rPr lang="ru-RU" sz="3100" i="1" dirty="0">
                <a:latin typeface="Bookman Old Style" pitchFamily="18" charset="0"/>
              </a:rPr>
              <a:t>, приходилась внучкой арапу Петра </a:t>
            </a:r>
            <a:r>
              <a:rPr lang="en-US" sz="3100" i="1" dirty="0">
                <a:latin typeface="Bookman Old Style" pitchFamily="18" charset="0"/>
              </a:rPr>
              <a:t>I</a:t>
            </a:r>
            <a:r>
              <a:rPr lang="ru-RU" sz="3100" i="1" dirty="0">
                <a:latin typeface="Bookman Old Style" pitchFamily="18" charset="0"/>
              </a:rPr>
              <a:t>, впоследствии русскому генералу Ганнибалу</a:t>
            </a:r>
            <a:r>
              <a:rPr lang="ru-RU" sz="3100" dirty="0">
                <a:latin typeface="Calibri" pitchFamily="34" charset="0"/>
              </a:rPr>
              <a:t>.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0" y="4005064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Н.О. Пушкина. 1800-е гг.</a:t>
            </a:r>
          </a:p>
        </p:txBody>
      </p:sp>
      <p:pic>
        <p:nvPicPr>
          <p:cNvPr id="7" name="Рисунок 7" descr="gannibal_a_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140968"/>
            <a:ext cx="2571750" cy="321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6084168" y="3356992"/>
            <a:ext cx="27146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i="1" dirty="0">
                <a:latin typeface="Bookman Old Style" pitchFamily="18" charset="0"/>
              </a:rPr>
              <a:t>Прадедушка, </a:t>
            </a:r>
          </a:p>
          <a:p>
            <a:r>
              <a:rPr lang="ru-RU" sz="2800" i="1" u="sng" dirty="0">
                <a:latin typeface="Bookman Old Style" pitchFamily="18" charset="0"/>
              </a:rPr>
              <a:t>Абрам Петрович Ганнибал</a:t>
            </a:r>
          </a:p>
          <a:p>
            <a:r>
              <a:rPr lang="ru-RU" sz="2800" i="1" dirty="0">
                <a:latin typeface="Bookman Old Style" pitchFamily="18" charset="0"/>
              </a:rPr>
              <a:t> "Арап Петра Великого"</a:t>
            </a: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3491880" y="6309320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Bookman Old Style" pitchFamily="18" charset="0"/>
              </a:rPr>
              <a:t>А.П. Ганнибал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C:\Documents and Settings\Admin\Рабочий стол\Пушкин\pushkin_l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50" y="214313"/>
            <a:ext cx="2871788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C:\Documents and Settings\Admin\Рабочий стол\Пушкин\pavlischeva_o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3"/>
            <a:ext cx="311467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3214688" y="214313"/>
            <a:ext cx="285750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i="1">
                <a:latin typeface="Bookman Old Style" pitchFamily="18" charset="0"/>
                <a:cs typeface="Times New Roman" charset="0"/>
              </a:rPr>
              <a:t>Детей в семье Пушкиных было трое. Старшая -Ольга,  второй  - Александр и младший – Лёвушка, любимец семьи.</a:t>
            </a:r>
          </a:p>
        </p:txBody>
      </p:sp>
      <p:pic>
        <p:nvPicPr>
          <p:cNvPr id="6149" name="Picture 6" descr="C:\Documents and Settings\Admin\Рабочий стол\Пушкин\pushkin_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13" y="3500438"/>
            <a:ext cx="1920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7"/>
          <p:cNvSpPr txBox="1">
            <a:spLocks noChangeArrowheads="1"/>
          </p:cNvSpPr>
          <p:nvPr/>
        </p:nvSpPr>
        <p:spPr bwMode="auto">
          <a:xfrm>
            <a:off x="214313" y="3857625"/>
            <a:ext cx="34401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 i="1">
                <a:latin typeface="Bookman Old Style" pitchFamily="18" charset="0"/>
                <a:cs typeface="Times New Roman" charset="0"/>
              </a:rPr>
              <a:t>Ольга Сергеевна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6000750" y="4071938"/>
            <a:ext cx="28829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800" b="1" i="1">
                <a:latin typeface="Bookman Old Style" pitchFamily="18" charset="0"/>
                <a:cs typeface="Times New Roman" charset="0"/>
              </a:rPr>
              <a:t>Лев</a:t>
            </a:r>
            <a:r>
              <a:rPr lang="ru-RU" sz="2800" b="1">
                <a:latin typeface="Times New Roman" charset="0"/>
                <a:cs typeface="Times New Roman" charset="0"/>
              </a:rPr>
              <a:t> </a:t>
            </a:r>
            <a:r>
              <a:rPr lang="ru-RU" sz="2800" b="1" i="1">
                <a:latin typeface="Bookman Old Style" pitchFamily="18" charset="0"/>
                <a:cs typeface="Times New Roman" charset="0"/>
              </a:rPr>
              <a:t>Сергеевич</a:t>
            </a:r>
          </a:p>
        </p:txBody>
      </p:sp>
      <p:sp>
        <p:nvSpPr>
          <p:cNvPr id="6152" name="TextBox 10"/>
          <p:cNvSpPr txBox="1">
            <a:spLocks noChangeArrowheads="1"/>
          </p:cNvSpPr>
          <p:nvPr/>
        </p:nvSpPr>
        <p:spPr bwMode="auto">
          <a:xfrm>
            <a:off x="2357438" y="6143625"/>
            <a:ext cx="4357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>
                <a:latin typeface="Bookman Old Style" pitchFamily="18" charset="0"/>
                <a:cs typeface="Times New Roman" charset="0"/>
              </a:rPr>
              <a:t>Александр</a:t>
            </a:r>
            <a:r>
              <a:rPr lang="ru-RU" sz="2800" b="1">
                <a:latin typeface="Times New Roman" charset="0"/>
                <a:cs typeface="Times New Roman" charset="0"/>
              </a:rPr>
              <a:t> </a:t>
            </a:r>
            <a:r>
              <a:rPr lang="ru-RU" sz="2800" b="1" i="1">
                <a:latin typeface="Bookman Old Style" pitchFamily="18" charset="0"/>
                <a:cs typeface="Times New Roman" charset="0"/>
              </a:rPr>
              <a:t>Сергеевич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3" descr="C:\Documents and Settings\Admin\Рабочий стол\Пушкин\gannibal_m_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214313"/>
            <a:ext cx="2724150" cy="380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4" descr="C:\Documents and Settings\Admin\Рабочий стол\пушкин1\ar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38" y="285750"/>
            <a:ext cx="2519362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142875" y="4857750"/>
            <a:ext cx="8858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700" i="1" dirty="0">
                <a:latin typeface="Bookman Old Style" pitchFamily="18" charset="0"/>
                <a:cs typeface="Times New Roman" charset="0"/>
              </a:rPr>
              <a:t>Любовь к родному языку маленькому Пушкину привили </a:t>
            </a:r>
            <a:r>
              <a:rPr lang="ru-RU" sz="2700" i="1" dirty="0" smtClean="0">
                <a:latin typeface="Bookman Old Style" pitchFamily="18" charset="0"/>
                <a:cs typeface="Times New Roman" charset="0"/>
              </a:rPr>
              <a:t>бабушка</a:t>
            </a:r>
            <a:r>
              <a:rPr lang="en-US" sz="2700" i="1" dirty="0" smtClean="0">
                <a:latin typeface="Bookman Old Style" pitchFamily="18" charset="0"/>
                <a:cs typeface="Times New Roman" charset="0"/>
              </a:rPr>
              <a:t> - </a:t>
            </a:r>
            <a:r>
              <a:rPr lang="ru-RU" sz="2700" i="1" dirty="0" smtClean="0">
                <a:latin typeface="Bookman Old Style" pitchFamily="18" charset="0"/>
                <a:cs typeface="Times New Roman" charset="0"/>
              </a:rPr>
              <a:t>Мария </a:t>
            </a:r>
            <a:r>
              <a:rPr lang="ru-RU" sz="2700" i="1" dirty="0">
                <a:latin typeface="Bookman Old Style" pitchFamily="18" charset="0"/>
                <a:cs typeface="Times New Roman" charset="0"/>
              </a:rPr>
              <a:t>Алексеевна Ганнибал, превосходно говорившая и писавшая по-русски, и </a:t>
            </a:r>
          </a:p>
          <a:p>
            <a:r>
              <a:rPr lang="ru-RU" sz="2700" i="1" dirty="0">
                <a:latin typeface="Bookman Old Style" pitchFamily="18" charset="0"/>
                <a:cs typeface="Times New Roman" charset="0"/>
              </a:rPr>
              <a:t>няня Арина Родионовна.</a:t>
            </a:r>
          </a:p>
        </p:txBody>
      </p:sp>
      <p:sp>
        <p:nvSpPr>
          <p:cNvPr id="7173" name="TextBox 7"/>
          <p:cNvSpPr txBox="1">
            <a:spLocks noChangeArrowheads="1"/>
          </p:cNvSpPr>
          <p:nvPr/>
        </p:nvSpPr>
        <p:spPr bwMode="auto">
          <a:xfrm>
            <a:off x="357188" y="4000500"/>
            <a:ext cx="32972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Ганнибал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</a:p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Мария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  <a:r>
              <a:rPr lang="ru-RU" sz="2400" b="1" i="1">
                <a:latin typeface="Bookman Old Style" pitchFamily="18" charset="0"/>
                <a:cs typeface="Times New Roman" charset="0"/>
              </a:rPr>
              <a:t>Алексеевна</a:t>
            </a:r>
          </a:p>
        </p:txBody>
      </p:sp>
      <p:sp>
        <p:nvSpPr>
          <p:cNvPr id="7174" name="TextBox 8"/>
          <p:cNvSpPr txBox="1">
            <a:spLocks noChangeArrowheads="1"/>
          </p:cNvSpPr>
          <p:nvPr/>
        </p:nvSpPr>
        <p:spPr bwMode="auto">
          <a:xfrm>
            <a:off x="5286375" y="3929063"/>
            <a:ext cx="3279775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Яковлева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</a:p>
          <a:p>
            <a:r>
              <a:rPr lang="ru-RU" sz="2400" b="1" i="1">
                <a:latin typeface="Bookman Old Style" pitchFamily="18" charset="0"/>
                <a:cs typeface="Times New Roman" charset="0"/>
              </a:rPr>
              <a:t>Арина</a:t>
            </a:r>
            <a:r>
              <a:rPr lang="ru-RU" sz="2400" b="1">
                <a:latin typeface="Times New Roman" charset="0"/>
                <a:cs typeface="Times New Roman" charset="0"/>
              </a:rPr>
              <a:t> </a:t>
            </a:r>
            <a:r>
              <a:rPr lang="ru-RU" sz="2400" b="1" i="1">
                <a:latin typeface="Bookman Old Style" pitchFamily="18" charset="0"/>
                <a:cs typeface="Times New Roman" charset="0"/>
              </a:rPr>
              <a:t>Родионовна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0"/>
            <a:ext cx="5000625" cy="666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908720"/>
            <a:ext cx="4211960" cy="4573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i="1" dirty="0">
                <a:latin typeface="Bookman Old Style" pitchFamily="18" charset="0"/>
              </a:rPr>
              <a:t>Бабушка поэта и няня Арина Родионовна были самыми близкими его сердцу людьми. Талантливая сказительница Арина Родионовна первая познакомила Сашу с русской народной поэзией. Её песни и сказки запомнились ему на всю жизнь.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C:\Documents and Settings\Admin\Рабочий стол\Пушкин\180px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857250"/>
            <a:ext cx="34575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Прямоугольник 7"/>
          <p:cNvSpPr>
            <a:spLocks noChangeArrowheads="1"/>
          </p:cNvSpPr>
          <p:nvPr/>
        </p:nvSpPr>
        <p:spPr bwMode="auto">
          <a:xfrm>
            <a:off x="3714750" y="214313"/>
            <a:ext cx="5214938" cy="600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i="1">
                <a:latin typeface="Bookman Old Style" pitchFamily="18" charset="0"/>
              </a:rPr>
              <a:t>В 12 лет Александр был отвезен учиться в новое, только что открывшееся </a:t>
            </a:r>
          </a:p>
          <a:p>
            <a:r>
              <a:rPr lang="ru-RU" sz="3200" i="1" u="sng">
                <a:latin typeface="Bookman Old Style" pitchFamily="18" charset="0"/>
              </a:rPr>
              <a:t>19 октября 1811 г. </a:t>
            </a:r>
            <a:r>
              <a:rPr lang="ru-RU" sz="3200" i="1">
                <a:latin typeface="Bookman Old Style" pitchFamily="18" charset="0"/>
              </a:rPr>
              <a:t>учебное заведение - </a:t>
            </a:r>
            <a:r>
              <a:rPr lang="ru-RU" sz="3200" i="1" u="sng">
                <a:latin typeface="Bookman Old Style" pitchFamily="18" charset="0"/>
              </a:rPr>
              <a:t>Царскосельский Лицей </a:t>
            </a:r>
            <a:r>
              <a:rPr lang="ru-RU" sz="3200" i="1">
                <a:latin typeface="Bookman Old Style" pitchFamily="18" charset="0"/>
              </a:rPr>
              <a:t>под Петербургом, место, где располагалась летняя резиденция русских императоров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m">
  <a:themeElements>
    <a:clrScheme name="Beam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B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am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am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Maple">
  <a:themeElements>
    <a:clrScheme name="Maple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Mapl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ple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ple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ple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Curtain Call">
  <a:themeElements>
    <a:clrScheme name="Curtain Call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Curtain Call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rtain Call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rtain Call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rtain Call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Refined">
  <a:themeElements>
    <a:clrScheme name="Refined 1">
      <a:dk1>
        <a:srgbClr val="666633"/>
      </a:dk1>
      <a:lt1>
        <a:srgbClr val="FFFFFF"/>
      </a:lt1>
      <a:dk2>
        <a:srgbClr val="000000"/>
      </a:dk2>
      <a:lt2>
        <a:srgbClr val="FFFFFF"/>
      </a:lt2>
      <a:accent1>
        <a:srgbClr val="666699"/>
      </a:accent1>
      <a:accent2>
        <a:srgbClr val="990000"/>
      </a:accent2>
      <a:accent3>
        <a:srgbClr val="AAAAAA"/>
      </a:accent3>
      <a:accent4>
        <a:srgbClr val="DADADA"/>
      </a:accent4>
      <a:accent5>
        <a:srgbClr val="B8B8CA"/>
      </a:accent5>
      <a:accent6>
        <a:srgbClr val="8A0000"/>
      </a:accent6>
      <a:hlink>
        <a:srgbClr val="999900"/>
      </a:hlink>
      <a:folHlink>
        <a:srgbClr val="FFFFFF"/>
      </a:folHlink>
    </a:clrScheme>
    <a:fontScheme name="Refined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fined 1">
        <a:dk1>
          <a:srgbClr val="666633"/>
        </a:dk1>
        <a:lt1>
          <a:srgbClr val="FFFFFF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990000"/>
        </a:accent2>
        <a:accent3>
          <a:srgbClr val="AAAAAA"/>
        </a:accent3>
        <a:accent4>
          <a:srgbClr val="DADADA"/>
        </a:accent4>
        <a:accent5>
          <a:srgbClr val="B8B8CA"/>
        </a:accent5>
        <a:accent6>
          <a:srgbClr val="8A0000"/>
        </a:accent6>
        <a:hlink>
          <a:srgbClr val="99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2">
        <a:dk1>
          <a:srgbClr val="4D4D4D"/>
        </a:dk1>
        <a:lt1>
          <a:srgbClr val="FFFFFF"/>
        </a:lt1>
        <a:dk2>
          <a:srgbClr val="4A1102"/>
        </a:dk2>
        <a:lt2>
          <a:srgbClr val="FFFFFF"/>
        </a:lt2>
        <a:accent1>
          <a:srgbClr val="CC3300"/>
        </a:accent1>
        <a:accent2>
          <a:srgbClr val="666699"/>
        </a:accent2>
        <a:accent3>
          <a:srgbClr val="B1AAAA"/>
        </a:accent3>
        <a:accent4>
          <a:srgbClr val="DADADA"/>
        </a:accent4>
        <a:accent5>
          <a:srgbClr val="E2ADAA"/>
        </a:accent5>
        <a:accent6>
          <a:srgbClr val="5C5C8A"/>
        </a:accent6>
        <a:hlink>
          <a:srgbClr val="FF99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3">
        <a:dk1>
          <a:srgbClr val="666699"/>
        </a:dk1>
        <a:lt1>
          <a:srgbClr val="FFFFFF"/>
        </a:lt1>
        <a:dk2>
          <a:srgbClr val="400040"/>
        </a:dk2>
        <a:lt2>
          <a:srgbClr val="FFFFFF"/>
        </a:lt2>
        <a:accent1>
          <a:srgbClr val="FFCC00"/>
        </a:accent1>
        <a:accent2>
          <a:srgbClr val="FF3300"/>
        </a:accent2>
        <a:accent3>
          <a:srgbClr val="AFAAAF"/>
        </a:accent3>
        <a:accent4>
          <a:srgbClr val="DADADA"/>
        </a:accent4>
        <a:accent5>
          <a:srgbClr val="FFE2AA"/>
        </a:accent5>
        <a:accent6>
          <a:srgbClr val="E72D00"/>
        </a:accent6>
        <a:hlink>
          <a:srgbClr val="CC99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4">
        <a:dk1>
          <a:srgbClr val="4D4D4D"/>
        </a:dk1>
        <a:lt1>
          <a:srgbClr val="FFFFFF"/>
        </a:lt1>
        <a:dk2>
          <a:srgbClr val="006699"/>
        </a:dk2>
        <a:lt2>
          <a:srgbClr val="CCECFF"/>
        </a:lt2>
        <a:accent1>
          <a:srgbClr val="339966"/>
        </a:accent1>
        <a:accent2>
          <a:srgbClr val="3366FF"/>
        </a:accent2>
        <a:accent3>
          <a:srgbClr val="AAB8CA"/>
        </a:accent3>
        <a:accent4>
          <a:srgbClr val="DADADA"/>
        </a:accent4>
        <a:accent5>
          <a:srgbClr val="ADCAB8"/>
        </a:accent5>
        <a:accent6>
          <a:srgbClr val="2D5CE7"/>
        </a:accent6>
        <a:hlink>
          <a:srgbClr val="33CCFF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fined 5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FF6600"/>
        </a:accent1>
        <a:accent2>
          <a:srgbClr val="FF9933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6">
        <a:dk1>
          <a:srgbClr val="000000"/>
        </a:dk1>
        <a:lt1>
          <a:srgbClr val="FFFFFF"/>
        </a:lt1>
        <a:dk2>
          <a:srgbClr val="000000"/>
        </a:dk2>
        <a:lt2>
          <a:srgbClr val="C0C0C0"/>
        </a:lt2>
        <a:accent1>
          <a:srgbClr val="CC3300"/>
        </a:accent1>
        <a:accent2>
          <a:srgbClr val="666699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5C5C8A"/>
        </a:accent6>
        <a:hlink>
          <a:srgbClr val="999900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fined 7">
        <a:dk1>
          <a:srgbClr val="000000"/>
        </a:dk1>
        <a:lt1>
          <a:srgbClr val="FFFFFF"/>
        </a:lt1>
        <a:dk2>
          <a:srgbClr val="000066"/>
        </a:dk2>
        <a:lt2>
          <a:srgbClr val="333399"/>
        </a:lt2>
        <a:accent1>
          <a:srgbClr val="3399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8AE7"/>
        </a:accent6>
        <a:hlink>
          <a:srgbClr val="00CCFF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биография пушкин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53f6ff7e7150a132dc093b5e84dff5de</Template>
  <TotalTime>124</TotalTime>
  <Words>674</Words>
  <Application>Microsoft Office PowerPoint</Application>
  <PresentationFormat>Экран (4:3)</PresentationFormat>
  <Paragraphs>91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Beam</vt:lpstr>
      <vt:lpstr>Textured</vt:lpstr>
      <vt:lpstr>Globe</vt:lpstr>
      <vt:lpstr>Maple</vt:lpstr>
      <vt:lpstr>Curtain Call</vt:lpstr>
      <vt:lpstr>Refined</vt:lpstr>
      <vt:lpstr>Stream</vt:lpstr>
      <vt:lpstr>биография пушкина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 Сказка о рыбаке и рыбке»</vt:lpstr>
      <vt:lpstr>« Сказка о попе и о работнике  его Балде»</vt:lpstr>
      <vt:lpstr>« Сказка о Золотом петушке»</vt:lpstr>
      <vt:lpstr>« Сказка о мёртвой царевне и о семи богатырях»</vt:lpstr>
      <vt:lpstr>« Сказка о царе Салтане 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Лариса Г. Чепрова</cp:lastModifiedBy>
  <cp:revision>14</cp:revision>
  <dcterms:created xsi:type="dcterms:W3CDTF">2015-02-06T16:11:28Z</dcterms:created>
  <dcterms:modified xsi:type="dcterms:W3CDTF">2020-09-11T07:35:15Z</dcterms:modified>
</cp:coreProperties>
</file>