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74" r:id="rId2"/>
    <p:sldId id="257" r:id="rId3"/>
    <p:sldId id="275" r:id="rId4"/>
    <p:sldId id="258" r:id="rId5"/>
    <p:sldId id="264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9" d="100"/>
          <a:sy n="89" d="100"/>
        </p:scale>
        <p:origin x="-143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407973-2D7E-40AC-9B3A-FFC7C4C2EBF6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4BD700-2CEB-4D42-9ED2-3FD8ADB398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3264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378661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657600" y="7461448"/>
            <a:ext cx="2734276" cy="1504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95536" y="332656"/>
            <a:ext cx="7992888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Актуальность:</a:t>
            </a:r>
          </a:p>
          <a:p>
            <a:r>
              <a:rPr lang="ru-RU" sz="2000" b="1" dirty="0"/>
              <a:t>Становление гражданского общества и правового государства в нашей стране во многом зависит от уровня гражданского образования и патриотического воспитания. Важнейшей составной частью воспитательного процесса в ДОО является формирование патриотизма и культуры межнациональных отношений, которые имеют огромное значение в социально-гражданском и духовном развитии личности ребёнка. Только на основе возвышающих чувств патриотизма и национальных святынь укрепляется любовь к Родине, появляется чувство ответственности за ее могущество, честь и независимость, сохранение материальных и духовных ценностей общества, развивается достоинство личности.</a:t>
            </a:r>
          </a:p>
          <a:p>
            <a:r>
              <a:rPr lang="ru-RU" sz="2000" b="1" dirty="0"/>
              <a:t>Истинный патриотизм предполагает, формирование и длительное развитие целого комплекса позитивных качеств. Основой этого развития являются духовно-нравственный и социокультурный компоненты. Патриотизм выступает в единстве духовности, гражданственности и социальной активности личности, осознающей свою нераздельность, неразрывность с Отечеством, с памятью о своих прадедах.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273808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43608" y="226673"/>
            <a:ext cx="7200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Цель:</a:t>
            </a:r>
            <a:endParaRPr lang="ru-RU" dirty="0"/>
          </a:p>
          <a:p>
            <a:r>
              <a:rPr lang="ru-RU" dirty="0"/>
              <a:t>развитие у дошкольников активной гражданской позиции и патриотизма как важнейших духовно-нравственных и социальных ценностей, отражающих сопричастность к делам и достижениям старших поколений, готовность к активному участию в различных сферах жизни общества.</a:t>
            </a:r>
          </a:p>
          <a:p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6566857"/>
              </p:ext>
            </p:extLst>
          </p:nvPr>
        </p:nvGraphicFramePr>
        <p:xfrm>
          <a:off x="827585" y="2060847"/>
          <a:ext cx="7848872" cy="446134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36103"/>
                <a:gridCol w="4177167"/>
                <a:gridCol w="178967"/>
                <a:gridCol w="2556635"/>
              </a:tblGrid>
              <a:tr h="3839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6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4948" marR="44948" marT="22660" marB="22660"/>
                </a:tc>
                <a:tc>
                  <a:txBody>
                    <a:bodyPr/>
                    <a:lstStyle/>
                    <a:p>
                      <a:pPr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Мероприятия с детьми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48" marR="44948" marT="22660" marB="2266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6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4948" marR="44948" marT="22660" marB="2266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15541">
                <a:tc>
                  <a:txBody>
                    <a:bodyPr/>
                    <a:lstStyle/>
                    <a:p>
                      <a:pPr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48" marR="44948" marT="22660" marB="22660"/>
                </a:tc>
                <a:tc>
                  <a:txBody>
                    <a:bodyPr/>
                    <a:lstStyle/>
                    <a:p>
                      <a:pPr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Занятие познавательного цикла «Дороги войны» 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48" marR="44948" marT="22660" marB="22660"/>
                </a:tc>
                <a:tc gridSpan="2">
                  <a:txBody>
                    <a:bodyPr/>
                    <a:lstStyle/>
                    <a:p>
                      <a:pPr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___2020г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48" marR="44948" marT="22660" marB="2266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49744">
                <a:tc>
                  <a:txBody>
                    <a:bodyPr/>
                    <a:lstStyle/>
                    <a:p>
                      <a:pPr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48" marR="44948" marT="22660" marB="22660"/>
                </a:tc>
                <a:tc>
                  <a:txBody>
                    <a:bodyPr/>
                    <a:lstStyle/>
                    <a:p>
                      <a:pPr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Сюжетно - ролевая игра «Переправа» 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48" marR="44948" marT="22660" marB="22660"/>
                </a:tc>
                <a:tc gridSpan="2">
                  <a:txBody>
                    <a:bodyPr/>
                    <a:lstStyle/>
                    <a:p>
                      <a:pPr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2020г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48" marR="44948" marT="22660" marB="2266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15541">
                <a:tc>
                  <a:txBody>
                    <a:bodyPr/>
                    <a:lstStyle/>
                    <a:p>
                      <a:pPr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48" marR="44948" marT="22660" marB="22660"/>
                </a:tc>
                <a:tc>
                  <a:txBody>
                    <a:bodyPr/>
                    <a:lstStyle/>
                    <a:p>
                      <a:pPr marL="0" marR="0" indent="27051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Презентации детей «Помним и гордимся»</a:t>
                      </a:r>
                    </a:p>
                    <a:p>
                      <a:pPr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48" marR="44948" marT="22660" marB="22660"/>
                </a:tc>
                <a:tc gridSpan="2">
                  <a:txBody>
                    <a:bodyPr/>
                    <a:lstStyle/>
                    <a:p>
                      <a:pPr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2020г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48" marR="44948" marT="22660" marB="2266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3945">
                <a:tc>
                  <a:txBody>
                    <a:bodyPr/>
                    <a:lstStyle/>
                    <a:p>
                      <a:pPr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ru-RU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48" marR="44948" marT="22660" marB="22660"/>
                </a:tc>
                <a:tc>
                  <a:txBody>
                    <a:bodyPr/>
                    <a:lstStyle/>
                    <a:p>
                      <a:pPr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Работа с родителями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48" marR="44948" marT="22660" marB="22660"/>
                </a:tc>
                <a:tc gridSpan="2">
                  <a:txBody>
                    <a:bodyPr/>
                    <a:lstStyle/>
                    <a:p>
                      <a:pPr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2020г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48" marR="44948" marT="22660" marB="2266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51776">
                <a:tc>
                  <a:txBody>
                    <a:bodyPr/>
                    <a:lstStyle/>
                    <a:p>
                      <a:pPr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lang="ru-RU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48" marR="44948" marT="22660" marB="22660"/>
                </a:tc>
                <a:tc>
                  <a:txBody>
                    <a:bodyPr/>
                    <a:lstStyle/>
                    <a:p>
                      <a:pPr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Коллективная работа изготовление макета "Вечный огонь"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48" marR="44948" marT="22660" marB="22660"/>
                </a:tc>
                <a:tc gridSpan="2">
                  <a:txBody>
                    <a:bodyPr/>
                    <a:lstStyle/>
                    <a:p>
                      <a:pPr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2020г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48" marR="44948" marT="22660" marB="2266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89822">
                <a:tc>
                  <a:txBody>
                    <a:bodyPr/>
                    <a:lstStyle/>
                    <a:p>
                      <a:pPr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endParaRPr lang="ru-RU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48" marR="44948" marT="22660" marB="22660"/>
                </a:tc>
                <a:tc gridSpan="2">
                  <a:txBody>
                    <a:bodyPr/>
                    <a:lstStyle/>
                    <a:p>
                      <a:pPr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Образовательное событие к памятнику «Вечный огонь»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48" marR="44948" marT="22660" marB="2266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2020г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48" marR="44948" marT="22660" marB="2266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2997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692696"/>
            <a:ext cx="5292080" cy="3275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19672" y="4149080"/>
            <a:ext cx="5292080" cy="2708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84096" y="116632"/>
            <a:ext cx="841768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1 День. </a:t>
            </a:r>
            <a:r>
              <a:rPr lang="ru-RU" sz="2400" dirty="0"/>
              <a:t>Занятие познавательного цикла «Дороги войны» 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5039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657600" y="7461448"/>
            <a:ext cx="2734276" cy="1504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" y="116632"/>
            <a:ext cx="5652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/>
              <a:t>2</a:t>
            </a:r>
            <a:r>
              <a:rPr lang="ru-RU" sz="3600" b="1" dirty="0" smtClean="0"/>
              <a:t> ДЕНЬ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71600" y="771336"/>
            <a:ext cx="725551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 smtClean="0"/>
              <a:t>Сюжетно-ролевая игра «Переправа» </a:t>
            </a:r>
          </a:p>
          <a:p>
            <a:endParaRPr lang="ru-RU" sz="32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6487" y="1556792"/>
            <a:ext cx="3783465" cy="49206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30642" y="1650260"/>
            <a:ext cx="3802061" cy="48272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38441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153</TotalTime>
  <Words>243</Words>
  <Application>Microsoft Office PowerPoint</Application>
  <PresentationFormat>Экран (4:3)</PresentationFormat>
  <Paragraphs>28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Муниципальное бюджетное дошкольное образовательно учреждение детский сад «Колосок»   Память в сердце сохраним (проект посвященный 75-летию Великой Отечественной Войне) Подготовительная группа «Радуга»        Воспитатели: Русина Е.В               Злыгостева Е.Ю  2020 г.</dc:title>
  <dc:creator>User</dc:creator>
  <cp:lastModifiedBy>Пользователь Windows</cp:lastModifiedBy>
  <cp:revision>27</cp:revision>
  <dcterms:created xsi:type="dcterms:W3CDTF">2020-09-11T13:29:50Z</dcterms:created>
  <dcterms:modified xsi:type="dcterms:W3CDTF">2020-09-11T16:34:53Z</dcterms:modified>
</cp:coreProperties>
</file>