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6" r:id="rId2"/>
    <p:sldId id="263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43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07973-2D7E-40AC-9B3A-FFC7C4C2EBF6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BD700-2CEB-4D42-9ED2-3FD8ADB39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26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15"/>
          <a:stretch/>
        </p:blipFill>
        <p:spPr bwMode="auto">
          <a:xfrm>
            <a:off x="2184296" y="3327107"/>
            <a:ext cx="4680520" cy="3310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134851"/>
            <a:ext cx="4680520" cy="301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695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7600" y="7461448"/>
            <a:ext cx="2734276" cy="15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76227" y="0"/>
            <a:ext cx="72008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3 День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Презентации детей «Помним и гордимся»</a:t>
            </a:r>
          </a:p>
          <a:p>
            <a:r>
              <a:rPr lang="ru-RU" sz="2800" dirty="0" smtClean="0"/>
              <a:t> 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6188" y="1412776"/>
            <a:ext cx="7560839" cy="5005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0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7600" y="7461448"/>
            <a:ext cx="2734276" cy="15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4724" y="51448"/>
            <a:ext cx="79312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4 День</a:t>
            </a:r>
            <a:br>
              <a:rPr lang="ru-RU" sz="2800" b="1" dirty="0" smtClean="0"/>
            </a:br>
            <a:r>
              <a:rPr lang="ru-RU" sz="2800" dirty="0" smtClean="0"/>
              <a:t>Работа с родителями</a:t>
            </a:r>
          </a:p>
          <a:p>
            <a:pPr algn="ctr"/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09424"/>
            <a:ext cx="4044302" cy="5622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09424"/>
            <a:ext cx="4042792" cy="549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20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4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Муниципальное бюджетное дошкольное образовательно учреждение детский сад «Колосок»   Память в сердце сохраним (проект посвященный 75-летию Великой Отечественной Войне) Подготовительная группа «Радуга»        Воспитатели: Русина Е.В               Злыгостева Е.Ю  2020 г.</dc:title>
  <dc:creator>User</dc:creator>
  <cp:lastModifiedBy>Пользователь Windows</cp:lastModifiedBy>
  <cp:revision>29</cp:revision>
  <dcterms:created xsi:type="dcterms:W3CDTF">2020-09-11T13:29:50Z</dcterms:created>
  <dcterms:modified xsi:type="dcterms:W3CDTF">2020-09-11T16:36:03Z</dcterms:modified>
</cp:coreProperties>
</file>