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0" r:id="rId2"/>
    <p:sldId id="27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07973-2D7E-40AC-9B3A-FFC7C4C2EBF6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BD700-2CEB-4D42-9ED2-3FD8ADB39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26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BD700-2CEB-4D42-9ED2-3FD8ADB398F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31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7600" y="7461448"/>
            <a:ext cx="2734276" cy="15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7" y="164539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5 День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dirty="0" smtClean="0"/>
              <a:t>Коллективная работа изготовление макета «Вечный огонь»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99746"/>
            <a:ext cx="4176465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562247"/>
            <a:ext cx="4206875" cy="505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20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7600" y="7461448"/>
            <a:ext cx="2734276" cy="15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5351" y="260648"/>
            <a:ext cx="8998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Образовательное событие к памятнику «Вечный </a:t>
            </a:r>
            <a:r>
              <a:rPr lang="ru-RU" sz="2800" b="1" dirty="0" smtClean="0"/>
              <a:t>огонь»</a:t>
            </a:r>
            <a:endParaRPr lang="ru-RU" sz="2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675" y="872715"/>
            <a:ext cx="352839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69137"/>
            <a:ext cx="3820941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38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19</Words>
  <Application>Microsoft Office PowerPoint</Application>
  <PresentationFormat>Экран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Муниципальное бюджетное дошкольное образовательно учреждение детский сад «Колосок»   Память в сердце сохраним (проект посвященный 75-летию Великой Отечественной Войне) Подготовительная группа «Радуга»        Воспитатели: Русина Е.В               Злыгостева Е.Ю  2020 г.</dc:title>
  <dc:creator>User</dc:creator>
  <cp:lastModifiedBy>Пользователь Windows</cp:lastModifiedBy>
  <cp:revision>27</cp:revision>
  <dcterms:created xsi:type="dcterms:W3CDTF">2020-09-11T13:29:50Z</dcterms:created>
  <dcterms:modified xsi:type="dcterms:W3CDTF">2020-09-11T16:36:57Z</dcterms:modified>
</cp:coreProperties>
</file>