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0F254-2B3E-412F-B826-A8A32B6573A4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43C212E-3F7E-4126-8B8C-971D8FE5E6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0F254-2B3E-412F-B826-A8A32B6573A4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C212E-3F7E-4126-8B8C-971D8FE5E6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0F254-2B3E-412F-B826-A8A32B6573A4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C212E-3F7E-4126-8B8C-971D8FE5E6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0F254-2B3E-412F-B826-A8A32B6573A4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43C212E-3F7E-4126-8B8C-971D8FE5E6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0F254-2B3E-412F-B826-A8A32B6573A4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C212E-3F7E-4126-8B8C-971D8FE5E65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0F254-2B3E-412F-B826-A8A32B6573A4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C212E-3F7E-4126-8B8C-971D8FE5E6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0F254-2B3E-412F-B826-A8A32B6573A4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43C212E-3F7E-4126-8B8C-971D8FE5E65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0F254-2B3E-412F-B826-A8A32B6573A4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C212E-3F7E-4126-8B8C-971D8FE5E6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0F254-2B3E-412F-B826-A8A32B6573A4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C212E-3F7E-4126-8B8C-971D8FE5E6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0F254-2B3E-412F-B826-A8A32B6573A4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C212E-3F7E-4126-8B8C-971D8FE5E6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0F254-2B3E-412F-B826-A8A32B6573A4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C212E-3F7E-4126-8B8C-971D8FE5E65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570F254-2B3E-412F-B826-A8A32B6573A4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43C212E-3F7E-4126-8B8C-971D8FE5E65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ru.gulliway.org/public/wiki/asia/east-asia/mongolia/" TargetMode="External"/><Relationship Id="rId3" Type="http://schemas.openxmlformats.org/officeDocument/2006/relationships/hyperlink" Target="http://ru.gulliway.org/public/wiki/europe/russia/siberian-federal-district/krasnoyarskiy-kray/achinsk.html" TargetMode="External"/><Relationship Id="rId7" Type="http://schemas.openxmlformats.org/officeDocument/2006/relationships/hyperlink" Target="http://ru.gulliway.org/public/wiki/europe/russia/siberian-federal-district/respublika-tyva/kyzyl.html" TargetMode="External"/><Relationship Id="rId2" Type="http://schemas.openxmlformats.org/officeDocument/2006/relationships/hyperlink" Target="http://ru.gulliway.org/public/wiki/europe/russia/siberian-federal-district/respublika-khakasiya/abakan-2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gulliway.org/public/wiki/europe/russia/siberian-federal-district/irkutskaya-oblast-/irkutsk.html" TargetMode="External"/><Relationship Id="rId5" Type="http://schemas.openxmlformats.org/officeDocument/2006/relationships/hyperlink" Target="http://ru.gulliway.org/public/wiki/europe/russia/siberian-federal-district/novosibirskaya-oblast-/novosibirsk.html" TargetMode="External"/><Relationship Id="rId10" Type="http://schemas.openxmlformats.org/officeDocument/2006/relationships/image" Target="../media/image6.jpeg"/><Relationship Id="rId4" Type="http://schemas.openxmlformats.org/officeDocument/2006/relationships/hyperlink" Target="http://ru.gulliway.org/public/wiki/europe/russia/siberian-federal-district/krasnoyarsk-krai/lesosibirsk.html" TargetMode="External"/><Relationship Id="rId9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Сейсмоустойчивость города.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ru-RU" dirty="0" smtClean="0"/>
              <a:t>Проблема сейсмической опасности для Красноярска является важной, но до сих пор она не исследована в полной мере. Неприятности столице края доставляет соседство с Саянами. </a:t>
            </a:r>
          </a:p>
          <a:p>
            <a:pPr>
              <a:defRPr/>
            </a:pPr>
            <a:r>
              <a:rPr lang="ru-RU" dirty="0" smtClean="0"/>
              <a:t>Но, вероятность того, что землетрясения в 6 баллов произойдет в Красноярске в ближайшие 50 лет – около 10%. Ничтожно мала вероятность землетрясения в 8 баллов: в этом случае должно произойти очень сильное землетрясение совсем недалеко от Красноярска или же под Красноярском.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ru-RU" b="1" smtClean="0"/>
              <a:t> Климатические условия</a:t>
            </a:r>
            <a:r>
              <a:rPr lang="ru-RU" smtClean="0"/>
              <a:t>.</a:t>
            </a:r>
          </a:p>
        </p:txBody>
      </p:sp>
      <p:sp>
        <p:nvSpPr>
          <p:cNvPr id="58371" name="Прямоугольник 2"/>
          <p:cNvSpPr>
            <a:spLocks noChangeArrowheads="1"/>
          </p:cNvSpPr>
          <p:nvPr/>
        </p:nvSpPr>
        <p:spPr bwMode="auto">
          <a:xfrm>
            <a:off x="0" y="1143000"/>
            <a:ext cx="9144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  Город расположен в умеренном климатическом поясе в области   континентального климата, смягчается большими водными массами (Красноярское водохранилище), незамерзающим зимой Енисеем и окружающими горами. Зима малоснежная, с частыми оттепелями.</a:t>
            </a:r>
          </a:p>
        </p:txBody>
      </p:sp>
      <p:sp>
        <p:nvSpPr>
          <p:cNvPr id="58372" name="Прямоугольник 3"/>
          <p:cNvSpPr>
            <a:spLocks noChangeArrowheads="1"/>
          </p:cNvSpPr>
          <p:nvPr/>
        </p:nvSpPr>
        <p:spPr bwMode="auto">
          <a:xfrm>
            <a:off x="0" y="3357563"/>
            <a:ext cx="6858000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Средняя температура января -20 градусов по Цельсию. Средняя температура в Красноярске в теплый сезон варьируется в пределах +16...+19 градусов Цельсия. Среднегодовая температура: +1,6 °C</a:t>
            </a:r>
          </a:p>
          <a:p>
            <a:r>
              <a:rPr lang="ru-RU" sz="2000" b="1"/>
              <a:t>Абсолютный минимум температуры воздуха: −52,8 °C (1931 год)</a:t>
            </a:r>
          </a:p>
          <a:p>
            <a:r>
              <a:rPr lang="ru-RU" sz="2000" b="1"/>
              <a:t>Абсолютный максимум температуры воздуха: +36,4  °C (2002 год)</a:t>
            </a:r>
          </a:p>
          <a:p>
            <a:r>
              <a:rPr lang="ru-RU" sz="2000" b="1"/>
              <a:t>Среднегодовая скорость ветра: 2,3 м/с</a:t>
            </a:r>
          </a:p>
          <a:p>
            <a:r>
              <a:rPr lang="ru-RU" sz="2000" b="1"/>
              <a:t>Среднегодовая влажность воздуха: 68 %</a:t>
            </a:r>
          </a:p>
        </p:txBody>
      </p:sp>
      <p:pic>
        <p:nvPicPr>
          <p:cNvPr id="58373" name="Picture 2" descr="Климат Красноярс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38" y="4929188"/>
            <a:ext cx="2786062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Экономика города.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5572125" cy="4495800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</a:rPr>
              <a:t>Красноярск </a:t>
            </a:r>
            <a:r>
              <a:rPr lang="ru-RU" dirty="0" smtClean="0"/>
              <a:t>— развитый центр промышленности России. На территории Красноярска расположены более семнадцати тысяч предприятий, организаций, учреждений. Ведущие отрасли: космическая промышленность, цветная металлургия, машиностроение, деревообработка, химическая, пищевая.</a:t>
            </a:r>
            <a:endParaRPr lang="ru-RU" dirty="0"/>
          </a:p>
        </p:txBody>
      </p:sp>
      <p:pic>
        <p:nvPicPr>
          <p:cNvPr id="59396" name="Picture 2" descr="https://xn----8sbiecm6bhdx8i.xn--p1ai/sites/default/files/images/okruzhayushhij_mir/Krasnoyarsk_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25" y="3448050"/>
            <a:ext cx="3571875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b="1" dirty="0" smtClean="0"/>
              <a:t>Развитость инфраструктуры города.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57188" y="1600200"/>
            <a:ext cx="6357938" cy="4495800"/>
          </a:xfrm>
        </p:spPr>
        <p:txBody>
          <a:bodyPr>
            <a:normAutofit fontScale="25000" lnSpcReduction="20000"/>
          </a:bodyPr>
          <a:lstStyle/>
          <a:p>
            <a:pPr>
              <a:defRPr/>
            </a:pPr>
            <a:r>
              <a:rPr lang="ru-RU" sz="7200" dirty="0" smtClean="0"/>
              <a:t>Красноярск — крупный транзитный узел Восточной Сибири, расположенный на пересечении Транссибирской магистрали и исторически сложившихся торговых путей по реке Енисею. Через город проходит Транссибирская магистраль, осуществляется железнодорожное сообщение</a:t>
            </a:r>
            <a:r>
              <a:rPr lang="ru-RU" sz="7200" dirty="0" smtClean="0">
                <a:solidFill>
                  <a:srgbClr val="00B0F0"/>
                </a:solidFill>
              </a:rPr>
              <a:t> </a:t>
            </a:r>
            <a:r>
              <a:rPr lang="ru-RU" sz="7200" b="1" dirty="0" smtClean="0">
                <a:solidFill>
                  <a:srgbClr val="00B0F0"/>
                </a:solidFill>
                <a:hlinkClick r:id="rId2" tooltip="Абакан"/>
              </a:rPr>
              <a:t>Абакан</a:t>
            </a:r>
            <a:r>
              <a:rPr lang="ru-RU" sz="7200" dirty="0" smtClean="0">
                <a:solidFill>
                  <a:srgbClr val="00B0F0"/>
                </a:solidFill>
              </a:rPr>
              <a:t> </a:t>
            </a:r>
            <a:r>
              <a:rPr lang="ru-RU" sz="7200" dirty="0" smtClean="0"/>
              <a:t>— Тайшет, </a:t>
            </a:r>
            <a:r>
              <a:rPr lang="ru-RU" sz="7200" b="1" dirty="0" smtClean="0">
                <a:hlinkClick r:id="rId3" tooltip="Ачинск"/>
              </a:rPr>
              <a:t>Ачинск</a:t>
            </a:r>
            <a:r>
              <a:rPr lang="ru-RU" sz="7200" dirty="0" smtClean="0"/>
              <a:t> — </a:t>
            </a:r>
            <a:r>
              <a:rPr lang="ru-RU" sz="7200" b="1" dirty="0" smtClean="0">
                <a:hlinkClick r:id="rId2" tooltip="Абакан"/>
              </a:rPr>
              <a:t>Абакан</a:t>
            </a:r>
            <a:r>
              <a:rPr lang="ru-RU" sz="7200" dirty="0" smtClean="0"/>
              <a:t>, Красноярск — </a:t>
            </a:r>
            <a:r>
              <a:rPr lang="ru-RU" sz="7200" dirty="0" err="1" smtClean="0"/>
              <a:t>Богучаны</a:t>
            </a:r>
            <a:r>
              <a:rPr lang="ru-RU" sz="7200" dirty="0" smtClean="0"/>
              <a:t>, </a:t>
            </a:r>
            <a:r>
              <a:rPr lang="ru-RU" sz="7200" b="1" dirty="0" smtClean="0">
                <a:hlinkClick r:id="rId3" tooltip="Ачинск"/>
              </a:rPr>
              <a:t>Ачинск</a:t>
            </a:r>
            <a:r>
              <a:rPr lang="ru-RU" sz="7200" dirty="0" smtClean="0"/>
              <a:t> — </a:t>
            </a:r>
            <a:r>
              <a:rPr lang="ru-RU" sz="7200" b="1" dirty="0" err="1" smtClean="0">
                <a:hlinkClick r:id="rId4" tooltip="Лесосибирск"/>
              </a:rPr>
              <a:t>Лесосибирск</a:t>
            </a:r>
            <a:r>
              <a:rPr lang="ru-RU" sz="7200" dirty="0" smtClean="0"/>
              <a:t>. Красноярская железная дорога перевозит 3,2 </a:t>
            </a:r>
            <a:r>
              <a:rPr lang="ru-RU" sz="7200" dirty="0" err="1" smtClean="0"/>
              <a:t>млн</a:t>
            </a:r>
            <a:r>
              <a:rPr lang="ru-RU" sz="7200" dirty="0" smtClean="0"/>
              <a:t> пассажиров в дальнем сообщении и 13,3 </a:t>
            </a:r>
            <a:r>
              <a:rPr lang="ru-RU" sz="7200" dirty="0" err="1" smtClean="0"/>
              <a:t>млн</a:t>
            </a:r>
            <a:r>
              <a:rPr lang="ru-RU" sz="7200" dirty="0" smtClean="0"/>
              <a:t> в пригородном.</a:t>
            </a:r>
          </a:p>
          <a:p>
            <a:pPr>
              <a:defRPr/>
            </a:pPr>
            <a:r>
              <a:rPr lang="ru-RU" sz="7200" dirty="0" smtClean="0"/>
              <a:t>Через Красноярск проходит автомагистраль «Сибирь»</a:t>
            </a:r>
            <a:r>
              <a:rPr lang="ru-RU" sz="7200" b="1" dirty="0" smtClean="0"/>
              <a:t>Р255</a:t>
            </a:r>
            <a:r>
              <a:rPr lang="ru-RU" sz="7200" dirty="0" smtClean="0"/>
              <a:t> (М53) </a:t>
            </a:r>
            <a:r>
              <a:rPr lang="ru-RU" sz="7200" b="1" dirty="0" smtClean="0">
                <a:solidFill>
                  <a:srgbClr val="FF0000"/>
                </a:solidFill>
                <a:hlinkClick r:id="rId5" tooltip="Новосибирск"/>
              </a:rPr>
              <a:t>Новосибирск</a:t>
            </a:r>
            <a:r>
              <a:rPr lang="ru-RU" sz="7200" dirty="0" smtClean="0"/>
              <a:t> — Красноярск — </a:t>
            </a:r>
            <a:r>
              <a:rPr lang="ru-RU" sz="7200" b="1" dirty="0" smtClean="0">
                <a:hlinkClick r:id="rId6" tooltip="Иркутск"/>
              </a:rPr>
              <a:t>Иркутск</a:t>
            </a:r>
            <a:r>
              <a:rPr lang="ru-RU" sz="7200" dirty="0" smtClean="0"/>
              <a:t>, являющаяся частью маршрута Москва — Владивосток.</a:t>
            </a:r>
            <a:br>
              <a:rPr lang="ru-RU" sz="7200" dirty="0" smtClean="0"/>
            </a:br>
            <a:r>
              <a:rPr lang="ru-RU" sz="7200" dirty="0" smtClean="0"/>
              <a:t>Начинаются трассы: «Енисей» </a:t>
            </a:r>
            <a:r>
              <a:rPr lang="ru-RU" sz="7200" b="1" dirty="0" smtClean="0"/>
              <a:t>М54</a:t>
            </a:r>
            <a:r>
              <a:rPr lang="ru-RU" sz="7200" dirty="0" smtClean="0"/>
              <a:t> (Красноярск — </a:t>
            </a:r>
            <a:r>
              <a:rPr lang="ru-RU" sz="7200" b="1" dirty="0" smtClean="0">
                <a:hlinkClick r:id="rId2" tooltip="Абакан"/>
              </a:rPr>
              <a:t>Абакан</a:t>
            </a:r>
            <a:r>
              <a:rPr lang="ru-RU" sz="7200" dirty="0" smtClean="0"/>
              <a:t> — </a:t>
            </a:r>
            <a:r>
              <a:rPr lang="ru-RU" sz="7200" b="1" dirty="0" smtClean="0">
                <a:hlinkClick r:id="rId7" tooltip="Кызыл"/>
              </a:rPr>
              <a:t>Кызыл</a:t>
            </a:r>
            <a:r>
              <a:rPr lang="ru-RU" sz="7200" dirty="0" smtClean="0"/>
              <a:t> — Государственная граница), идущая в </a:t>
            </a:r>
            <a:r>
              <a:rPr lang="ru-RU" sz="7200" b="1" dirty="0" smtClean="0">
                <a:hlinkClick r:id="rId8" tooltip="Монголию"/>
              </a:rPr>
              <a:t>Монголию</a:t>
            </a:r>
            <a:r>
              <a:rPr lang="ru-RU" sz="7200" dirty="0" smtClean="0"/>
              <a:t> (</a:t>
            </a:r>
            <a:r>
              <a:rPr lang="ru-RU" sz="7200" dirty="0" err="1" smtClean="0"/>
              <a:t>Цаган-Толгой</a:t>
            </a:r>
            <a:r>
              <a:rPr lang="ru-RU" sz="7200" dirty="0" smtClean="0"/>
              <a:t>) и «Енисейский тракт» </a:t>
            </a:r>
            <a:r>
              <a:rPr lang="ru-RU" sz="7200" b="1" dirty="0" smtClean="0"/>
              <a:t>Р409</a:t>
            </a:r>
            <a:r>
              <a:rPr lang="ru-RU" sz="7200" dirty="0" smtClean="0"/>
              <a:t> (Красноярск — </a:t>
            </a:r>
            <a:r>
              <a:rPr lang="ru-RU" sz="7200" b="1" dirty="0" err="1" smtClean="0">
                <a:hlinkClick r:id="rId4" tooltip="Лесосибирск"/>
              </a:rPr>
              <a:t>Лесосибирск</a:t>
            </a:r>
            <a:r>
              <a:rPr lang="ru-RU" sz="7200" dirty="0" smtClean="0"/>
              <a:t> — Енисейск).</a:t>
            </a:r>
          </a:p>
          <a:p>
            <a:pPr>
              <a:defRPr/>
            </a:pPr>
            <a:r>
              <a:rPr lang="ru-RU" sz="7200" dirty="0" smtClean="0"/>
              <a:t>По Енисею пассажирские суда ходят до </a:t>
            </a:r>
            <a:r>
              <a:rPr lang="ru-RU" sz="7200" dirty="0" err="1" smtClean="0"/>
              <a:t>Игарки</a:t>
            </a:r>
            <a:r>
              <a:rPr lang="ru-RU" sz="7200" dirty="0" smtClean="0"/>
              <a:t>, Дудинки, Дивногорска.</a:t>
            </a: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</p:txBody>
      </p:sp>
      <p:pic>
        <p:nvPicPr>
          <p:cNvPr id="60420" name="Picture 2" descr="Железнодорожный вокзал Красноярска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143625" y="1500188"/>
            <a:ext cx="300037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1" name="Picture 2" descr="http://upload.wikimedia.org/wikipedia/commons/thumb/9/99/%D0%9A%D1%80%D0%B0%D1%81%D0%BD%D0%BE%D1%8F%D1%80%D1%81%D0%BA_%D0%A0%D0%B5%D1%87%D0%BD%D0%BE%D0%B9_%D0%B2%D0%BE%D0%BA%D0%B7%D0%B0%D0%BB.JPG/300px-%D0%9A%D1%80%D0%B0%D1%81%D0%BD%D0%BE%D1%8F%D1%80%D1%81%D0%BA_%D0%A0%D0%B5%D1%87%D0%BD%D0%BE%D0%B9_%D0%B2%D0%BE%D0%BA%D0%B7%D0%B0%D0%BB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857875" y="4500563"/>
            <a:ext cx="3286125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b="1" dirty="0" smtClean="0"/>
              <a:t>Развитость инфраструктуры города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29718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000" dirty="0" smtClean="0">
                <a:solidFill>
                  <a:srgbClr val="FF0000"/>
                </a:solidFill>
                <a:latin typeface="+mj-lt"/>
              </a:rPr>
              <a:t>В</a:t>
            </a:r>
            <a:r>
              <a:rPr lang="ru-RU" sz="2000" dirty="0" smtClean="0">
                <a:latin typeface="+mj-lt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+mj-lt"/>
              </a:rPr>
              <a:t>Красноярске</a:t>
            </a:r>
            <a:r>
              <a:rPr lang="ru-RU" sz="2000" dirty="0" smtClean="0">
                <a:latin typeface="+mj-lt"/>
              </a:rPr>
              <a:t> два аэропорта: крупнейший в Восточной Сибири аэропорт Емельяново, осуществляющий как пассажирские, так и грузовые перевозки на международных и российских авиалиниях, и аэропорт местных воздушных линий Черемшанка. В аэропорту Черемшанка расположены также авиабазы МЧС и ГУВД. Взлётно-посадочная полоса аэропорта Емельяново — первая из трёх в России за Уралом, соответствующая II категории ИКАО.</a:t>
            </a:r>
          </a:p>
        </p:txBody>
      </p:sp>
      <p:pic>
        <p:nvPicPr>
          <p:cNvPr id="62468" name="Picture 2" descr="https://aviado.ru/infratrans-content/pictures/2018/01/krasnoyarsk-emelyanovo-airpo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50" y="4572000"/>
            <a:ext cx="31432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9" name="Прямоугольник 4"/>
          <p:cNvSpPr>
            <a:spLocks noChangeArrowheads="1"/>
          </p:cNvSpPr>
          <p:nvPr/>
        </p:nvSpPr>
        <p:spPr bwMode="auto">
          <a:xfrm>
            <a:off x="214313" y="3714750"/>
            <a:ext cx="5643562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Аэропорт Емельяново до 2016 года являлся пунктом технической посадки грузовых рейсов авиакомпании «Lufthansa Cargo» на линии Европа — Азия. Сегодня красноярский аэропорт является вторым по величине после Франкфурта-на-Майне по количеству обслуживаемых рейсов авиакомпании «Lufthansa Cargo».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</TotalTime>
  <Words>324</Words>
  <Application>Microsoft Office PowerPoint</Application>
  <PresentationFormat>Экран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Сейсмоустойчивость города.</vt:lpstr>
      <vt:lpstr> Климатические условия.</vt:lpstr>
      <vt:lpstr>Экономика города.</vt:lpstr>
      <vt:lpstr>Развитость инфраструктуры города.</vt:lpstr>
      <vt:lpstr>Развитость инфраструктуры города</vt:lpstr>
    </vt:vector>
  </TitlesOfParts>
  <Company>KOMP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Сейсмоустойчивость города.</dc:title>
  <dc:creator>MASHEENA</dc:creator>
  <cp:lastModifiedBy>MASHEENA</cp:lastModifiedBy>
  <cp:revision>1</cp:revision>
  <dcterms:created xsi:type="dcterms:W3CDTF">2020-09-11T05:07:38Z</dcterms:created>
  <dcterms:modified xsi:type="dcterms:W3CDTF">2020-09-11T05:09:28Z</dcterms:modified>
</cp:coreProperties>
</file>