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EA299-0BB9-4926-80F7-68E7533F5661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4C4FE3-0A3D-4BD7-9C6B-A507766059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0F74F8-D35F-4A12-879C-05673AA5BC0E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25A51D-3ECC-4B3C-A7E4-1C30E19012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214290"/>
            <a:ext cx="23952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Нигерия</a:t>
            </a: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14422"/>
            <a:ext cx="3000396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142984"/>
            <a:ext cx="2344893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" y="3071813"/>
            <a:ext cx="6858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Столица - Абуджа (12 декабря 1991 года) 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3429000"/>
            <a:ext cx="3000375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4313" y="3786188"/>
            <a:ext cx="507206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Причины переноса столицы:</a:t>
            </a:r>
          </a:p>
          <a:p>
            <a:pPr>
              <a:buFont typeface="Arial" charset="0"/>
              <a:buChar char="•"/>
            </a:pP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  прежняя столица, Лагос, находится на самой границе (побережье Гвинейского залива);</a:t>
            </a:r>
          </a:p>
          <a:p>
            <a:pPr>
              <a:buFont typeface="Arial" charset="0"/>
              <a:buChar char="•"/>
            </a:pPr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  религиозные соображения.</a:t>
            </a: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6429375" y="5000625"/>
            <a:ext cx="792163" cy="357188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3300"/>
              </a:solidFill>
            </a:endParaRPr>
          </a:p>
        </p:txBody>
      </p:sp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5429250" y="5715000"/>
            <a:ext cx="500063" cy="28575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02" y="142852"/>
            <a:ext cx="241284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Мьянма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000125"/>
            <a:ext cx="3424238" cy="19002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1071563"/>
            <a:ext cx="2928937" cy="2357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7188" y="3214688"/>
            <a:ext cx="46434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FFFF00"/>
                </a:solidFill>
                <a:latin typeface="Arial Black" pitchFamily="34" charset="0"/>
              </a:rPr>
              <a:t>Город Нейпьидо получил столичный статус    6 ноября 2005 года.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57250" y="4214813"/>
            <a:ext cx="6357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Предполагаемые причины переноса столицы:</a:t>
            </a:r>
          </a:p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  стратегические соображения;</a:t>
            </a:r>
          </a:p>
          <a:p>
            <a:pPr>
              <a:buFont typeface="Arial" charset="0"/>
              <a:buChar char="•"/>
            </a:pPr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  соображения внутренней политики</a:t>
            </a:r>
            <a:r>
              <a:rPr lang="ru-RU" sz="2400">
                <a:solidFill>
                  <a:srgbClr val="FFFF00"/>
                </a:solidFill>
                <a:latin typeface="Calibri" pitchFamily="34" charset="0"/>
              </a:rPr>
              <a:t>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9" presetClass="entr" presetSubtype="0" ac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9" presetClass="entr" presetSubtype="0" ac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736"/>
            <a:ext cx="3524248" cy="1762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214422"/>
            <a:ext cx="3595548" cy="2814640"/>
          </a:xfrm>
          <a:prstGeom prst="snip1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00034" y="285728"/>
            <a:ext cx="3286148" cy="923330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latin typeface="Monotype Corsiva" pitchFamily="66" charset="0"/>
              </a:rPr>
              <a:t>Малайзия</a:t>
            </a:r>
          </a:p>
        </p:txBody>
      </p:sp>
      <p:sp>
        <p:nvSpPr>
          <p:cNvPr id="15365" name="TextBox 8"/>
          <p:cNvSpPr txBox="1">
            <a:spLocks noChangeArrowheads="1"/>
          </p:cNvSpPr>
          <p:nvPr/>
        </p:nvSpPr>
        <p:spPr bwMode="auto">
          <a:xfrm>
            <a:off x="285750" y="3786188"/>
            <a:ext cx="5572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FF00"/>
                </a:solidFill>
              </a:rPr>
              <a:t>Официальная столица – Куала-Лумпур.</a:t>
            </a:r>
            <a:r>
              <a:rPr lang="ru-RU" sz="2000" b="1"/>
              <a:t>.</a:t>
            </a:r>
          </a:p>
        </p:txBody>
      </p:sp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1187450" y="4508500"/>
            <a:ext cx="7246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FF00"/>
                </a:solidFill>
              </a:rPr>
              <a:t>Административный центр – Путраджая.</a:t>
            </a:r>
          </a:p>
        </p:txBody>
      </p:sp>
      <p:sp>
        <p:nvSpPr>
          <p:cNvPr id="15367" name="TextBox 10"/>
          <p:cNvSpPr txBox="1">
            <a:spLocks noChangeArrowheads="1"/>
          </p:cNvSpPr>
          <p:nvPr/>
        </p:nvSpPr>
        <p:spPr bwMode="auto">
          <a:xfrm>
            <a:off x="357188" y="5214938"/>
            <a:ext cx="83581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FFFF00"/>
                </a:solidFill>
                <a:latin typeface="Arial Black" pitchFamily="34" charset="0"/>
              </a:rPr>
              <a:t>Цель перенесения всей исполнительной власти в Путраджаю - реализация принципа «делового центра» в рамках государства.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3143250"/>
            <a:ext cx="3322637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000108"/>
            <a:ext cx="3071814" cy="2047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714356"/>
            <a:ext cx="2308354" cy="2262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285984" y="0"/>
            <a:ext cx="421484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</a:rPr>
              <a:t>Танзания</a:t>
            </a:r>
          </a:p>
        </p:txBody>
      </p:sp>
      <p:sp>
        <p:nvSpPr>
          <p:cNvPr id="4105" name="TextBox 5"/>
          <p:cNvSpPr txBox="1">
            <a:spLocks noChangeArrowheads="1"/>
          </p:cNvSpPr>
          <p:nvPr/>
        </p:nvSpPr>
        <p:spPr bwMode="auto">
          <a:xfrm>
            <a:off x="0" y="3284538"/>
            <a:ext cx="6948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Додома получила статус столицы в 1993 году.</a:t>
            </a:r>
          </a:p>
        </p:txBody>
      </p:sp>
      <p:sp>
        <p:nvSpPr>
          <p:cNvPr id="4106" name="TextBox 7"/>
          <p:cNvSpPr txBox="1">
            <a:spLocks noChangeArrowheads="1"/>
          </p:cNvSpPr>
          <p:nvPr/>
        </p:nvSpPr>
        <p:spPr bwMode="auto">
          <a:xfrm>
            <a:off x="142875" y="4357688"/>
            <a:ext cx="64293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Причины переноса столицы:</a:t>
            </a:r>
          </a:p>
          <a:p>
            <a:pPr>
              <a:buFont typeface="Arial" charset="0"/>
              <a:buChar char="•"/>
            </a:pPr>
            <a:r>
              <a:rPr lang="ru-RU" sz="2400">
                <a:solidFill>
                  <a:srgbClr val="FF0000"/>
                </a:solidFill>
              </a:rPr>
              <a:t> развить центральные районы страны;</a:t>
            </a:r>
          </a:p>
          <a:p>
            <a:pPr>
              <a:buFont typeface="Arial" charset="0"/>
              <a:buChar char="•"/>
            </a:pPr>
            <a:r>
              <a:rPr lang="ru-RU" sz="2400">
                <a:solidFill>
                  <a:srgbClr val="FF0000"/>
                </a:solidFill>
              </a:rPr>
              <a:t> создать из Додомы политический центр Танзании.</a:t>
            </a:r>
          </a:p>
        </p:txBody>
      </p:sp>
      <p:sp>
        <p:nvSpPr>
          <p:cNvPr id="4108" name="Oval 12"/>
          <p:cNvSpPr>
            <a:spLocks noChangeArrowheads="1"/>
          </p:cNvSpPr>
          <p:nvPr/>
        </p:nvSpPr>
        <p:spPr bwMode="auto">
          <a:xfrm>
            <a:off x="6929438" y="4643438"/>
            <a:ext cx="647700" cy="360362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7358063" y="4929188"/>
            <a:ext cx="1000125" cy="360362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8" grpId="0" animBg="1"/>
      <p:bldP spid="410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285728"/>
            <a:ext cx="42862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Кот-д</a:t>
            </a:r>
            <a:r>
              <a:rPr lang="en-US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’</a:t>
            </a:r>
            <a:r>
              <a:rPr lang="ru-RU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Ивуар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484" y="1346186"/>
            <a:ext cx="3000397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6995" y="1204898"/>
            <a:ext cx="2381250" cy="2276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214438" y="3714750"/>
            <a:ext cx="68405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3300"/>
                </a:solidFill>
              </a:rPr>
              <a:t>Столица – Ямусукро (1983 год)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684213" y="4508500"/>
            <a:ext cx="80645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Причина переноса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3300"/>
                </a:solidFill>
              </a:rPr>
              <a:t> желание первого президента страны Уфуэ-Буаньи сконцентрировать все государственные учреждения в своем родном городе. 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141</Words>
  <Application>Microsoft Office PowerPoint</Application>
  <PresentationFormat>Экран (4:3)</PresentationFormat>
  <Paragraphs>23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Слайд 3</vt:lpstr>
      <vt:lpstr>Слайд 4</vt:lpstr>
      <vt:lpstr>Слайд 5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MASHEENA</dc:creator>
  <cp:lastModifiedBy>MASHEENA</cp:lastModifiedBy>
  <cp:revision>1</cp:revision>
  <dcterms:created xsi:type="dcterms:W3CDTF">2020-09-11T04:52:06Z</dcterms:created>
  <dcterms:modified xsi:type="dcterms:W3CDTF">2020-09-11T04:54:06Z</dcterms:modified>
</cp:coreProperties>
</file>