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D174E-B10D-474A-A9D1-B9FF2CA898E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5C793-B2CC-4122-A35C-F4323B9A38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4E0116-4130-4346-9E8E-E0D03F40E6A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2B7922-F97C-4F3F-A4E5-BEFCED51DD4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4706E8-E0B2-4AA9-8E19-BE057029ACA3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EF447A-A4CB-4293-8368-75B04896FF5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t922.narod.ru/fauna/korea_gerb.gif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://upload.wikimedia.org/wikipedia/commons/0/09/Flag_of_South_Korea.sv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643174" y="0"/>
            <a:ext cx="385765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Иран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71500" y="2571750"/>
            <a:ext cx="37861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Бывшие столицы - Исфахан, Казвин, Шираз,  Мешхед и Хамедан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928670"/>
            <a:ext cx="2809868" cy="1605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857250"/>
            <a:ext cx="2000250" cy="166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072063" y="2643188"/>
            <a:ext cx="3214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Нынешняя столица – Тегеран (1795год)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71500" y="3643313"/>
            <a:ext cx="40719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0000"/>
                </a:solidFill>
                <a:latin typeface="Calibri" pitchFamily="34" charset="0"/>
              </a:rPr>
              <a:t>Будущая столица – неизвестно (предположительно в провинции Маркази)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7188" y="4714875"/>
            <a:ext cx="45005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Основная причина переезда столицы – город находится в сейсмоопасной зоне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3786188"/>
            <a:ext cx="35718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5786438" y="4572000"/>
            <a:ext cx="433387" cy="288925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FF3300"/>
              </a:solidFill>
            </a:endParaRP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>
            <a:off x="6357938" y="4357688"/>
            <a:ext cx="1000125" cy="3603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8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124_000_south_kore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65400"/>
            <a:ext cx="434975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6084888" y="3644900"/>
            <a:ext cx="649287" cy="36036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Oval 4"/>
          <p:cNvSpPr>
            <a:spLocks noChangeArrowheads="1"/>
          </p:cNvSpPr>
          <p:nvPr/>
        </p:nvSpPr>
        <p:spPr bwMode="auto">
          <a:xfrm>
            <a:off x="6659563" y="4437063"/>
            <a:ext cx="720725" cy="288925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  <p:sp>
        <p:nvSpPr>
          <p:cNvPr id="35845" name="WordArt 5"/>
          <p:cNvSpPr>
            <a:spLocks noChangeArrowheads="1" noChangeShapeType="1" noTextEdit="1"/>
          </p:cNvSpPr>
          <p:nvPr/>
        </p:nvSpPr>
        <p:spPr bwMode="auto">
          <a:xfrm>
            <a:off x="500063" y="285750"/>
            <a:ext cx="83883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Monotype Corsiva"/>
              </a:rPr>
              <a:t>Сеул  лишится статуса столицы?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1628775"/>
            <a:ext cx="4787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323850" y="3573463"/>
            <a:ext cx="48244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  <a:latin typeface="Arial Black" pitchFamily="34" charset="0"/>
              </a:rPr>
              <a:t>Южная Корея может перенести столицу в Сонгдо.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539750" y="4724400"/>
            <a:ext cx="40322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FF3300"/>
                </a:solidFill>
                <a:latin typeface="Arial Black" pitchFamily="34" charset="0"/>
              </a:rPr>
              <a:t>Сонгдо находится в 120 километрах от Сеула между городами Тэджон и Кенджу.</a:t>
            </a:r>
          </a:p>
        </p:txBody>
      </p:sp>
      <p:pic>
        <p:nvPicPr>
          <p:cNvPr id="35849" name="Picture 9" descr="Файл:Flag of South Korea.sv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1628775"/>
            <a:ext cx="2159000" cy="1438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50" name="Picture 10" descr="Картинка 12 из 19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55875" y="1268413"/>
            <a:ext cx="1944688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58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  <p:bldP spid="358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 l="1465" t="2951" r="1074" b="23221"/>
          <a:stretch>
            <a:fillRect/>
          </a:stretch>
        </p:blipFill>
        <p:spPr bwMode="auto">
          <a:xfrm>
            <a:off x="4211638" y="188913"/>
            <a:ext cx="4679950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MasterPage_ctl00_ContentPlaceHolder1_imgBanner" descr="Project Detail Page Ima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2276475"/>
            <a:ext cx="4860925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4925" y="260350"/>
            <a:ext cx="424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План бизнес-парка Сонгдо. 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825" y="5589588"/>
            <a:ext cx="4032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Строительство бизнес-парка.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959" y="142852"/>
            <a:ext cx="489268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latin typeface="Monotype Corsiva" pitchFamily="66" charset="0"/>
                <a:cs typeface="Arial" pitchFamily="34" charset="0"/>
              </a:rPr>
              <a:t>Республика Науру</a:t>
            </a:r>
          </a:p>
        </p:txBody>
      </p:sp>
      <p:pic>
        <p:nvPicPr>
          <p:cNvPr id="23554" name="Picture 2" descr="C:\Documents and Settings\ДОМ\Рабочий стол\Переносы столиц\Республика Науру\Герб Науру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1125538"/>
            <a:ext cx="2190750" cy="250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Documents and Settings\ДОМ\Рабочий стол\Переносы столиц\Республика Науру\Флаг Науру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196975"/>
            <a:ext cx="3671888" cy="1836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0" y="3571875"/>
            <a:ext cx="9144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Единственное в мире независимое государство, </a:t>
            </a:r>
          </a:p>
          <a:p>
            <a:pPr algn="ctr"/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не имеющее столицы.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4357688"/>
            <a:ext cx="4786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Неофициальная столица – Ярен.</a:t>
            </a:r>
          </a:p>
          <a:p>
            <a:pPr algn="ctr"/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Здесь сосредоточены все правительственные учреждения и и парламент.</a:t>
            </a:r>
          </a:p>
        </p:txBody>
      </p:sp>
      <p:pic>
        <p:nvPicPr>
          <p:cNvPr id="23556" name="Picture 4" descr="C:\Documents and Settings\ДОМ\Рабочий стол\Переносы столиц\Республика Науру\300px-Nauru-districts-fr.svg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4076700"/>
            <a:ext cx="30003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8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1" dur="2000"/>
                                        <p:tgtEl>
                                          <p:inkTgt spid="_x0000_s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8" y="357188"/>
            <a:ext cx="85010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Monotype Corsiva" pitchFamily="66" charset="0"/>
                <a:cs typeface="Times New Roman" pitchFamily="18" charset="0"/>
              </a:rPr>
              <a:t>Выводы:</a:t>
            </a:r>
          </a:p>
          <a:p>
            <a:pPr>
              <a:buFont typeface="Arial" charset="0"/>
              <a:buChar char="•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 столица государства представляет интересы каждого региона страны;</a:t>
            </a:r>
          </a:p>
          <a:p>
            <a:pPr>
              <a:buFont typeface="Arial" charset="0"/>
              <a:buChar char="•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 главный город страны выдвигает геополитические инициативы на государственном уровне и является её политическим лидером. 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 rot="10800000" flipV="1">
            <a:off x="500063" y="4103688"/>
            <a:ext cx="84296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Соответствие этим критериям заставляет мировых лидеров активизировать работу по формированию в своих странах новых центров, способных решать задачи, предъявляемые временем. Окажется ли удачным опыт по улучшению территориальных структур государств - выяснится в ходе нескольких ближайших десятилетий.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168</Words>
  <Application>Microsoft Office PowerPoint</Application>
  <PresentationFormat>Экран (4:3)</PresentationFormat>
  <Paragraphs>21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MASHEENA</dc:creator>
  <cp:lastModifiedBy>MASHEENA</cp:lastModifiedBy>
  <cp:revision>1</cp:revision>
  <dcterms:created xsi:type="dcterms:W3CDTF">2020-09-11T04:54:19Z</dcterms:created>
  <dcterms:modified xsi:type="dcterms:W3CDTF">2020-09-11T04:56:25Z</dcterms:modified>
</cp:coreProperties>
</file>