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14375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« Нужна ли Третья столица</a:t>
            </a:r>
            <a:r>
              <a:rPr lang="ru-RU" b="1" smtClean="0">
                <a:solidFill>
                  <a:srgbClr val="C00000"/>
                </a:solidFill>
              </a:rPr>
              <a:t>».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chemeClr val="bg1"/>
                </a:solidFill>
              </a:rPr>
              <a:t> </a:t>
            </a:r>
            <a:endParaRPr lang="ru-RU" smtClean="0"/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>
          <a:xfrm>
            <a:off x="457200" y="928688"/>
            <a:ext cx="4040188" cy="428625"/>
          </a:xfrm>
        </p:spPr>
        <p:txBody>
          <a:bodyPr>
            <a:normAutofit lnSpcReduction="10000"/>
          </a:bodyPr>
          <a:lstStyle/>
          <a:p>
            <a:r>
              <a:rPr lang="ru-RU" smtClean="0"/>
              <a:t>  </a:t>
            </a:r>
            <a:r>
              <a:rPr lang="ru-RU" smtClean="0">
                <a:latin typeface="Monotype Corsiva" pitchFamily="66" charset="0"/>
              </a:rPr>
              <a:t>ПЛЮСЫ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285875"/>
            <a:ext cx="4214813" cy="5857875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latin typeface="+mj-lt"/>
              </a:rPr>
              <a:t>Отделение бизнеса от государства</a:t>
            </a:r>
            <a:r>
              <a:rPr lang="ru-RU" sz="2000" b="1" dirty="0" smtClean="0">
                <a:latin typeface="+mj-lt"/>
              </a:rPr>
              <a:t>. </a:t>
            </a:r>
          </a:p>
          <a:p>
            <a:pPr>
              <a:defRPr/>
            </a:pPr>
            <a:r>
              <a:rPr lang="ru-RU" sz="2000" b="1" dirty="0" smtClean="0">
                <a:latin typeface="+mj-lt"/>
              </a:rPr>
              <a:t> </a:t>
            </a:r>
            <a:r>
              <a:rPr lang="ru-RU" sz="2000" b="1" i="1" dirty="0" smtClean="0">
                <a:latin typeface="+mj-lt"/>
              </a:rPr>
              <a:t>Социальная мобильность населения России </a:t>
            </a:r>
            <a:r>
              <a:rPr lang="ru-RU" sz="2000" b="1" dirty="0" smtClean="0">
                <a:latin typeface="+mj-lt"/>
              </a:rPr>
              <a:t> 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Развитие инфраструктуры</a:t>
            </a:r>
            <a:r>
              <a:rPr lang="ru-RU" sz="2000" b="1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разрешить проблемы социальной справедливости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сократить население города, сохранить остатки старых московских памятников архитектуры .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сократить расходы на чисто административные функции и оздоровить бюджет и политическую архитектуру современной России</a:t>
            </a:r>
            <a:r>
              <a:rPr lang="ru-RU" sz="2000" b="1" dirty="0" smtClean="0">
                <a:latin typeface="+mj-lt"/>
              </a:rPr>
              <a:t>.</a:t>
            </a:r>
            <a:r>
              <a:rPr lang="ru-RU" sz="2000" dirty="0" smtClean="0">
                <a:latin typeface="+mj-lt"/>
              </a:rPr>
              <a:t> </a:t>
            </a:r>
            <a:endParaRPr lang="ru-RU" sz="2000" dirty="0">
              <a:latin typeface="+mj-lt"/>
            </a:endParaRPr>
          </a:p>
        </p:txBody>
      </p:sp>
      <p:sp>
        <p:nvSpPr>
          <p:cNvPr id="34821" name="Текст 4"/>
          <p:cNvSpPr>
            <a:spLocks noGrp="1"/>
          </p:cNvSpPr>
          <p:nvPr>
            <p:ph type="body" sz="quarter" idx="3"/>
          </p:nvPr>
        </p:nvSpPr>
        <p:spPr>
          <a:xfrm>
            <a:off x="6715125" y="714375"/>
            <a:ext cx="1971675" cy="357188"/>
          </a:xfrm>
        </p:spPr>
        <p:txBody>
          <a:bodyPr>
            <a:normAutofit fontScale="85000" lnSpcReduction="20000"/>
          </a:bodyPr>
          <a:lstStyle/>
          <a:p>
            <a:r>
              <a:rPr lang="ru-RU" smtClean="0">
                <a:latin typeface="Monotype Corsiva" pitchFamily="66" charset="0"/>
              </a:rPr>
              <a:t> МИНУСЫ</a:t>
            </a:r>
          </a:p>
        </p:txBody>
      </p:sp>
      <p:sp>
        <p:nvSpPr>
          <p:cNvPr id="34822" name="Содержимое 5"/>
          <p:cNvSpPr>
            <a:spLocks noGrp="1"/>
          </p:cNvSpPr>
          <p:nvPr>
            <p:ph sz="quarter" idx="4"/>
          </p:nvPr>
        </p:nvSpPr>
        <p:spPr>
          <a:xfrm>
            <a:off x="4071938" y="1000125"/>
            <a:ext cx="5072062" cy="8572500"/>
          </a:xfrm>
        </p:spPr>
        <p:txBody>
          <a:bodyPr/>
          <a:lstStyle/>
          <a:p>
            <a:r>
              <a:rPr lang="ru-RU" sz="2000" b="1" smtClean="0"/>
              <a:t>Нет  объективной необходимости в переносе столицы за пределы европейской России – наиболее густо заселенной части страны и исторической цитадели российской государственности.</a:t>
            </a:r>
          </a:p>
          <a:p>
            <a:r>
              <a:rPr lang="ru-RU" sz="2000" b="1" smtClean="0"/>
              <a:t>Экономически не эффективен. Ложная презумпция о необходимости баланса между географией и демографией, "сбалансированности территории и управленческих ресурсов".</a:t>
            </a:r>
          </a:p>
          <a:p>
            <a:r>
              <a:rPr lang="ru-RU" sz="2000" b="1" smtClean="0"/>
              <a:t> Безопасность главного города страны. Московский многоуровневый пояс безопасности создавался полвека! Это уникальная система - противоракетная, противорадиационная, противохимическая. Быстро такую вокруг новой столицы не создашь.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85750"/>
          <a:ext cx="9144001" cy="6143666"/>
        </p:xfrm>
        <a:graphic>
          <a:graphicData uri="http://schemas.openxmlformats.org/drawingml/2006/table">
            <a:tbl>
              <a:tblPr/>
              <a:tblGrid>
                <a:gridCol w="3047682"/>
                <a:gridCol w="3047682"/>
                <a:gridCol w="3048637"/>
              </a:tblGrid>
              <a:tr h="152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Европейская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Российский 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Китайская и Восточно- Азиатская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 Древняя 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культурная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 цивилизация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Многонациональный состав населения с различными особенностями быта, культуры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Древняя культурная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Исламская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Исламский 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демографическая угроза безопасности России&#10;возможная &#10;«тихая экспансия» &#10;со стороны густонаселённого Китая &#10;в отношении &#10;Дальнего Восток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ds04.infourok.ru/uploads/ex/06ae/000b8be5-1bbe503d/img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mypresentation.ru/documents/7bec91b9975c101467f91cf2df50f27e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121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« Нужна ли Третья столица».  </vt:lpstr>
      <vt:lpstr>Слайд 2</vt:lpstr>
      <vt:lpstr>Слайд 3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Нужна ли Третья столица».</dc:title>
  <dc:creator>MASHEENA</dc:creator>
  <cp:lastModifiedBy>MASHEENA</cp:lastModifiedBy>
  <cp:revision>1</cp:revision>
  <dcterms:created xsi:type="dcterms:W3CDTF">2020-09-11T04:58:39Z</dcterms:created>
  <dcterms:modified xsi:type="dcterms:W3CDTF">2020-09-11T05:02:40Z</dcterms:modified>
</cp:coreProperties>
</file>