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DD993-EA44-4F35-9824-92F193F03C8A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3B1E668-4401-4369-BE8F-F45C184308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DD993-EA44-4F35-9824-92F193F03C8A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1E668-4401-4369-BE8F-F45C184308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DD993-EA44-4F35-9824-92F193F03C8A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1E668-4401-4369-BE8F-F45C184308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DD993-EA44-4F35-9824-92F193F03C8A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3B1E668-4401-4369-BE8F-F45C184308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DD993-EA44-4F35-9824-92F193F03C8A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1E668-4401-4369-BE8F-F45C1843080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DD993-EA44-4F35-9824-92F193F03C8A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1E668-4401-4369-BE8F-F45C184308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DD993-EA44-4F35-9824-92F193F03C8A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3B1E668-4401-4369-BE8F-F45C1843080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DD993-EA44-4F35-9824-92F193F03C8A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1E668-4401-4369-BE8F-F45C184308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DD993-EA44-4F35-9824-92F193F03C8A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1E668-4401-4369-BE8F-F45C184308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DD993-EA44-4F35-9824-92F193F03C8A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1E668-4401-4369-BE8F-F45C184308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DD993-EA44-4F35-9824-92F193F03C8A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1E668-4401-4369-BE8F-F45C1843080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CCDD993-EA44-4F35-9824-92F193F03C8A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3B1E668-4401-4369-BE8F-F45C1843080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4" descr="http://www.russian-travels.ru/foto2/priroda/text/img/0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Географический центр России перенесен после присоединения Крым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714375"/>
            <a:ext cx="3786187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500563" y="1000125"/>
            <a:ext cx="4357687" cy="39703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latin typeface="+mj-lt"/>
              </a:rPr>
              <a:t>Воссоединение Крыма с Россией стало причиной переноса географического центра страны, расположенного на берегу озера </a:t>
            </a:r>
            <a:r>
              <a:rPr lang="ru-RU" sz="2800" dirty="0" err="1">
                <a:latin typeface="+mj-lt"/>
              </a:rPr>
              <a:t>Виви</a:t>
            </a:r>
            <a:r>
              <a:rPr lang="ru-RU" sz="2800" dirty="0">
                <a:latin typeface="+mj-lt"/>
              </a:rPr>
              <a:t> в Красноярском крае, на несколько десятков метров южнее.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6786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                  </a:t>
            </a:r>
            <a:r>
              <a:rPr lang="ru-RU" sz="3200" b="1" dirty="0">
                <a:solidFill>
                  <a:srgbClr val="C00000"/>
                </a:solidFill>
                <a:latin typeface="Monotype Corsiva" pitchFamily="66" charset="0"/>
              </a:rPr>
              <a:t>Столица России должна находиться в ее географическом центре.</a:t>
            </a:r>
          </a:p>
          <a:p>
            <a:pPr marL="342900" indent="-342900">
              <a:buFontTx/>
              <a:buAutoNum type="arabicPeriod"/>
              <a:defRPr/>
            </a:pPr>
            <a:endParaRPr lang="ru-RU" sz="2800" b="1" dirty="0">
              <a:latin typeface="+mj-lt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ru-RU" sz="2800" b="1" dirty="0">
                <a:latin typeface="+mj-lt"/>
              </a:rPr>
              <a:t>Неудачного географического и геополитического положения ,что удобно для 19- 20 века, не удобно для 21-22 веков. </a:t>
            </a:r>
          </a:p>
          <a:p>
            <a:pPr marL="342900" indent="-342900">
              <a:defRPr/>
            </a:pPr>
            <a:endParaRPr lang="ru-RU" sz="2800" b="1" dirty="0">
              <a:latin typeface="+mj-lt"/>
            </a:endParaRPr>
          </a:p>
          <a:p>
            <a:pPr marL="342900" indent="-342900">
              <a:defRPr/>
            </a:pPr>
            <a:r>
              <a:rPr lang="ru-RU" sz="2800" b="1" dirty="0">
                <a:latin typeface="+mj-lt"/>
              </a:rPr>
              <a:t>2.Ближе к границе Европы и Азии и таким образом,  как бы примиряющие две части России.</a:t>
            </a:r>
          </a:p>
          <a:p>
            <a:pPr marL="342900" indent="-342900">
              <a:defRPr/>
            </a:pPr>
            <a:r>
              <a:rPr lang="ru-RU" sz="2800" b="1" dirty="0">
                <a:latin typeface="+mj-lt"/>
              </a:rPr>
              <a:t> </a:t>
            </a:r>
          </a:p>
          <a:p>
            <a:pPr marL="342900" indent="-342900">
              <a:defRPr/>
            </a:pPr>
            <a:r>
              <a:rPr lang="ru-RU" sz="2800" b="1" dirty="0">
                <a:latin typeface="+mj-lt"/>
              </a:rPr>
              <a:t>3.  Преодоление диспропорции пространственного развития</a:t>
            </a:r>
          </a:p>
          <a:p>
            <a:pPr marL="342900" indent="-342900">
              <a:defRPr/>
            </a:pPr>
            <a:r>
              <a:rPr lang="ru-RU" sz="2800" b="1" dirty="0">
                <a:latin typeface="+mj-lt"/>
              </a:rPr>
              <a:t>4.Улучшение государственного централизма.</a:t>
            </a:r>
          </a:p>
          <a:p>
            <a:pPr marL="342900" indent="-342900">
              <a:buFontTx/>
              <a:buAutoNum type="arabicPeriod"/>
              <a:defRPr/>
            </a:pPr>
            <a:endParaRPr lang="ru-RU" sz="2800" b="1" dirty="0">
              <a:latin typeface="+mj-lt"/>
            </a:endParaRPr>
          </a:p>
          <a:p>
            <a:pPr marL="342900" indent="-342900">
              <a:defRPr/>
            </a:pPr>
            <a:r>
              <a:rPr lang="ru-RU" sz="2800" b="1" dirty="0">
                <a:latin typeface="+mj-lt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900igr.net/up/datas/230769/0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b="1" dirty="0" smtClean="0">
                <a:solidFill>
                  <a:srgbClr val="FF0000"/>
                </a:solidFill>
              </a:rPr>
              <a:t>План выбора города в Сибири соответствующего столичным требованиям</a:t>
            </a:r>
            <a:r>
              <a:rPr lang="ru-RU" sz="3600" dirty="0" smtClean="0">
                <a:solidFill>
                  <a:srgbClr val="FF0000"/>
                </a:solidFill>
              </a:rPr>
              <a:t>: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088" y="1285875"/>
            <a:ext cx="7772400" cy="5130800"/>
          </a:xfrm>
        </p:spPr>
        <p:txBody>
          <a:bodyPr>
            <a:normAutofit fontScale="925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b="1" dirty="0" smtClean="0"/>
              <a:t>1.Выгодное географическое положение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b="1" dirty="0" smtClean="0"/>
              <a:t>2.Выгодное экономико-географическое положение.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b="1" dirty="0" smtClean="0"/>
              <a:t>3. Природные </a:t>
            </a:r>
            <a:r>
              <a:rPr lang="ru-RU" sz="2800" b="1" dirty="0" err="1" smtClean="0"/>
              <a:t>условия:а</a:t>
            </a:r>
            <a:r>
              <a:rPr lang="ru-RU" sz="2800" b="1" dirty="0" smtClean="0"/>
              <a:t>) благоприятный район с точки зрения рельефа(не более 500 м над уровнем моря).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b="1" dirty="0" smtClean="0"/>
              <a:t>б) </a:t>
            </a:r>
            <a:r>
              <a:rPr lang="ru-RU" sz="2800" b="1" dirty="0" err="1" smtClean="0"/>
              <a:t>сейсмоустойчивость</a:t>
            </a:r>
            <a:r>
              <a:rPr lang="ru-RU" sz="2800" b="1" dirty="0" smtClean="0"/>
              <a:t> города.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b="1" dirty="0" smtClean="0"/>
              <a:t>в)климатические условия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b="1" dirty="0" smtClean="0"/>
              <a:t>4. Экономика города.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b="1" dirty="0" smtClean="0"/>
              <a:t>5.Развитость транспортной инфраструктуры;</a:t>
            </a:r>
          </a:p>
          <a:p>
            <a:pPr>
              <a:defRPr/>
            </a:pPr>
            <a:endParaRPr lang="ru-RU" sz="2800" dirty="0" smtClean="0">
              <a:latin typeface="+mj-lt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</TotalTime>
  <Words>105</Words>
  <Application>Microsoft Office PowerPoint</Application>
  <PresentationFormat>Экран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Слайд 1</vt:lpstr>
      <vt:lpstr>Слайд 2</vt:lpstr>
      <vt:lpstr>Слайд 3</vt:lpstr>
      <vt:lpstr>Слайд 4</vt:lpstr>
      <vt:lpstr>План выбора города в Сибири соответствующего столичным требованиям: </vt:lpstr>
    </vt:vector>
  </TitlesOfParts>
  <Company>KOMP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MASHEENA</dc:creator>
  <cp:lastModifiedBy>MASHEENA</cp:lastModifiedBy>
  <cp:revision>1</cp:revision>
  <dcterms:created xsi:type="dcterms:W3CDTF">2020-09-11T05:03:16Z</dcterms:created>
  <dcterms:modified xsi:type="dcterms:W3CDTF">2020-09-11T05:05:13Z</dcterms:modified>
</cp:coreProperties>
</file>