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4D65E-DE66-473B-A45C-84689F54EE8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12C4-7F83-43E7-9CB6-905D8592C8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skaz_u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1680" y="2487216"/>
            <a:ext cx="3642320" cy="4370784"/>
          </a:xfrm>
          <a:prstGeom prst="rect">
            <a:avLst/>
          </a:prstGeom>
        </p:spPr>
      </p:pic>
      <p:pic>
        <p:nvPicPr>
          <p:cNvPr id="3" name="Рисунок 2" descr="s1200.jpeg-2.jpg"/>
          <p:cNvPicPr>
            <a:picLocks noChangeAspect="1"/>
          </p:cNvPicPr>
          <p:nvPr/>
        </p:nvPicPr>
        <p:blipFill>
          <a:blip r:embed="rId3" cstate="print"/>
          <a:srcRect l="4303" t="31942" r="24701" b="4175"/>
          <a:stretch>
            <a:fillRect/>
          </a:stretch>
        </p:blipFill>
        <p:spPr>
          <a:xfrm>
            <a:off x="4636" y="0"/>
            <a:ext cx="50139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 cstate="print"/>
          <a:srcRect l="23225" r="20076" b="16400"/>
          <a:stretch>
            <a:fillRect/>
          </a:stretch>
        </p:blipFill>
        <p:spPr>
          <a:xfrm>
            <a:off x="2411760" y="397043"/>
            <a:ext cx="2391447" cy="2644533"/>
          </a:xfrm>
          <a:prstGeom prst="rect">
            <a:avLst/>
          </a:prstGeom>
        </p:spPr>
      </p:pic>
      <p:pic>
        <p:nvPicPr>
          <p:cNvPr id="4" name="Рисунок 3" descr="21511.jpeg.jpg"/>
          <p:cNvPicPr>
            <a:picLocks noChangeAspect="1"/>
          </p:cNvPicPr>
          <p:nvPr/>
        </p:nvPicPr>
        <p:blipFill>
          <a:blip r:embed="rId3" cstate="print"/>
          <a:srcRect l="3386" t="2388" r="5195" b="2085"/>
          <a:stretch>
            <a:fillRect/>
          </a:stretch>
        </p:blipFill>
        <p:spPr>
          <a:xfrm>
            <a:off x="4788024" y="332656"/>
            <a:ext cx="1944216" cy="2880320"/>
          </a:xfrm>
          <a:prstGeom prst="rect">
            <a:avLst/>
          </a:prstGeom>
        </p:spPr>
      </p:pic>
      <p:pic>
        <p:nvPicPr>
          <p:cNvPr id="5" name="Рисунок 4" descr="brown-ordinary-mallard-closeup-isolated-white-background-139542574.jpg"/>
          <p:cNvPicPr>
            <a:picLocks noChangeAspect="1"/>
          </p:cNvPicPr>
          <p:nvPr/>
        </p:nvPicPr>
        <p:blipFill>
          <a:blip r:embed="rId4" cstate="print"/>
          <a:srcRect t="16173" b="13137"/>
          <a:stretch>
            <a:fillRect/>
          </a:stretch>
        </p:blipFill>
        <p:spPr>
          <a:xfrm>
            <a:off x="4967536" y="3905672"/>
            <a:ext cx="4176464" cy="2952328"/>
          </a:xfrm>
          <a:prstGeom prst="rect">
            <a:avLst/>
          </a:prstGeom>
        </p:spPr>
      </p:pic>
      <p:pic>
        <p:nvPicPr>
          <p:cNvPr id="6" name="Рисунок 5" descr="09e53b86990435d9f0a87769d9e219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60648"/>
            <a:ext cx="1887623" cy="3212976"/>
          </a:xfrm>
          <a:prstGeom prst="rect">
            <a:avLst/>
          </a:prstGeom>
        </p:spPr>
      </p:pic>
      <p:pic>
        <p:nvPicPr>
          <p:cNvPr id="7" name="Рисунок 6" descr="077seryy_zhurav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15816" y="2708920"/>
            <a:ext cx="2601074" cy="3968840"/>
          </a:xfrm>
          <a:prstGeom prst="rect">
            <a:avLst/>
          </a:prstGeom>
        </p:spPr>
      </p:pic>
      <p:pic>
        <p:nvPicPr>
          <p:cNvPr id="8" name="Рисунок 7" descr="170derevenskaya_lastochka_ili_kasatk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620688"/>
            <a:ext cx="2185416" cy="3038856"/>
          </a:xfrm>
          <a:prstGeom prst="rect">
            <a:avLst/>
          </a:prstGeom>
        </p:spPr>
      </p:pic>
      <p:pic>
        <p:nvPicPr>
          <p:cNvPr id="9" name="Рисунок 8" descr="f182d04b850840959dcceaf6f864b5f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717032"/>
            <a:ext cx="2735172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82d04b850840959dcceaf6f864b5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404664"/>
            <a:ext cx="4138527" cy="4752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БОЛЬШОЙ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1511.jpeg.jpg"/>
          <p:cNvPicPr>
            <a:picLocks noChangeAspect="1"/>
          </p:cNvPicPr>
          <p:nvPr/>
        </p:nvPicPr>
        <p:blipFill>
          <a:blip r:embed="rId3" cstate="print"/>
          <a:srcRect l="3477" t="2452" r="6127" b="4362"/>
          <a:stretch>
            <a:fillRect/>
          </a:stretch>
        </p:blipFill>
        <p:spPr>
          <a:xfrm>
            <a:off x="6012160" y="1418315"/>
            <a:ext cx="2016224" cy="2946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501317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МАЛЕНЬКИЙ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3968270.426037cf.1200x1200o.afb321c52801.jp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186610" cy="3409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ДЛИННЫЙ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nightingale_1200x675.jpg"/>
          <p:cNvPicPr>
            <a:picLocks noChangeAspect="1"/>
          </p:cNvPicPr>
          <p:nvPr/>
        </p:nvPicPr>
        <p:blipFill>
          <a:blip r:embed="rId3" cstate="print"/>
          <a:srcRect l="28738" t="10800" r="28738" b="16401"/>
          <a:stretch>
            <a:fillRect/>
          </a:stretch>
        </p:blipFill>
        <p:spPr>
          <a:xfrm>
            <a:off x="4427984" y="1052736"/>
            <a:ext cx="3888432" cy="3744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4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КОРОТКИЙ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221208270-stock-photo-one-large-wild-duck-wh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4224872" cy="41010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ШИРОКИЙ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32644765-stock-photo-close-up-of-a-common.jpg"/>
          <p:cNvPicPr>
            <a:picLocks noChangeAspect="1"/>
          </p:cNvPicPr>
          <p:nvPr/>
        </p:nvPicPr>
        <p:blipFill>
          <a:blip r:embed="rId3" cstate="print"/>
          <a:srcRect l="18500" b="18933"/>
          <a:stretch>
            <a:fillRect/>
          </a:stretch>
        </p:blipFill>
        <p:spPr>
          <a:xfrm>
            <a:off x="4572000" y="1340768"/>
            <a:ext cx="3939212" cy="28803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7seryy_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578" y="0"/>
            <a:ext cx="3233218" cy="4933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508518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stockphoto-187789623-612x6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492896"/>
            <a:ext cx="4173048" cy="2782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4088" y="508518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НИЗКИЙ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.jpg"/>
          <p:cNvPicPr>
            <a:picLocks noChangeAspect="1"/>
          </p:cNvPicPr>
          <p:nvPr/>
        </p:nvPicPr>
        <p:blipFill>
          <a:blip r:embed="rId2" cstate="print"/>
          <a:srcRect l="18690" t="42195" b="7852"/>
          <a:stretch>
            <a:fillRect/>
          </a:stretch>
        </p:blipFill>
        <p:spPr>
          <a:xfrm>
            <a:off x="251520" y="620688"/>
            <a:ext cx="5120577" cy="4509120"/>
          </a:xfrm>
          <a:prstGeom prst="rect">
            <a:avLst/>
          </a:prstGeom>
        </p:spPr>
      </p:pic>
      <p:pic>
        <p:nvPicPr>
          <p:cNvPr id="3" name="Рисунок 2" descr="9-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5846" y="1628800"/>
            <a:ext cx="4080059" cy="3058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ШИРОКИЕ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8104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УЗКИЕ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2" cstate="print"/>
          <a:srcRect l="24013" t="6951" r="21650" b="25850"/>
          <a:stretch>
            <a:fillRect/>
          </a:stretch>
        </p:blipFill>
        <p:spPr>
          <a:xfrm>
            <a:off x="7092280" y="1628800"/>
            <a:ext cx="1799075" cy="1668707"/>
          </a:xfrm>
          <a:prstGeom prst="rect">
            <a:avLst/>
          </a:prstGeom>
        </p:spPr>
      </p:pic>
      <p:pic>
        <p:nvPicPr>
          <p:cNvPr id="12" name="Рисунок 11" descr="img8.jpg"/>
          <p:cNvPicPr>
            <a:picLocks noChangeAspect="1"/>
          </p:cNvPicPr>
          <p:nvPr/>
        </p:nvPicPr>
        <p:blipFill>
          <a:blip r:embed="rId2" cstate="print"/>
          <a:srcRect l="24013" t="6951" r="21650" b="25850"/>
          <a:stretch>
            <a:fillRect/>
          </a:stretch>
        </p:blipFill>
        <p:spPr>
          <a:xfrm>
            <a:off x="179512" y="1484784"/>
            <a:ext cx="1799075" cy="1668707"/>
          </a:xfrm>
          <a:prstGeom prst="rect">
            <a:avLst/>
          </a:prstGeom>
        </p:spPr>
      </p:pic>
      <p:pic>
        <p:nvPicPr>
          <p:cNvPr id="13" name="Рисунок 12" descr="img8.jpg"/>
          <p:cNvPicPr>
            <a:picLocks noChangeAspect="1"/>
          </p:cNvPicPr>
          <p:nvPr/>
        </p:nvPicPr>
        <p:blipFill>
          <a:blip r:embed="rId2" cstate="print"/>
          <a:srcRect l="24013" t="6951" r="21650" b="25850"/>
          <a:stretch>
            <a:fillRect/>
          </a:stretch>
        </p:blipFill>
        <p:spPr>
          <a:xfrm>
            <a:off x="1907704" y="1556792"/>
            <a:ext cx="1799075" cy="1668707"/>
          </a:xfrm>
          <a:prstGeom prst="rect">
            <a:avLst/>
          </a:prstGeom>
        </p:spPr>
      </p:pic>
      <p:pic>
        <p:nvPicPr>
          <p:cNvPr id="14" name="Рисунок 13" descr="img8.jpg"/>
          <p:cNvPicPr>
            <a:picLocks noChangeAspect="1"/>
          </p:cNvPicPr>
          <p:nvPr/>
        </p:nvPicPr>
        <p:blipFill>
          <a:blip r:embed="rId2" cstate="print"/>
          <a:srcRect l="24013" t="6951" r="21650" b="25850"/>
          <a:stretch>
            <a:fillRect/>
          </a:stretch>
        </p:blipFill>
        <p:spPr>
          <a:xfrm>
            <a:off x="3635896" y="1556792"/>
            <a:ext cx="1799075" cy="1668707"/>
          </a:xfrm>
          <a:prstGeom prst="rect">
            <a:avLst/>
          </a:prstGeom>
        </p:spPr>
      </p:pic>
      <p:pic>
        <p:nvPicPr>
          <p:cNvPr id="15" name="Рисунок 14" descr="img8.jpg"/>
          <p:cNvPicPr>
            <a:picLocks noChangeAspect="1"/>
          </p:cNvPicPr>
          <p:nvPr/>
        </p:nvPicPr>
        <p:blipFill>
          <a:blip r:embed="rId2" cstate="print"/>
          <a:srcRect l="24013" t="6951" r="21650" b="25850"/>
          <a:stretch>
            <a:fillRect/>
          </a:stretch>
        </p:blipFill>
        <p:spPr>
          <a:xfrm>
            <a:off x="5364088" y="1628800"/>
            <a:ext cx="1799075" cy="1668707"/>
          </a:xfrm>
          <a:prstGeom prst="rect">
            <a:avLst/>
          </a:prstGeom>
        </p:spPr>
      </p:pic>
      <p:pic>
        <p:nvPicPr>
          <p:cNvPr id="16" name="Рисунок 15" descr="b3063a94a148893ce7badf692242901c.jpg"/>
          <p:cNvPicPr>
            <a:picLocks noChangeAspect="1"/>
          </p:cNvPicPr>
          <p:nvPr/>
        </p:nvPicPr>
        <p:blipFill>
          <a:blip r:embed="rId3" cstate="print"/>
          <a:srcRect r="6746"/>
          <a:stretch>
            <a:fillRect/>
          </a:stretch>
        </p:blipFill>
        <p:spPr>
          <a:xfrm>
            <a:off x="0" y="3140968"/>
            <a:ext cx="1800200" cy="2592288"/>
          </a:xfrm>
          <a:prstGeom prst="rect">
            <a:avLst/>
          </a:prstGeom>
        </p:spPr>
      </p:pic>
      <p:pic>
        <p:nvPicPr>
          <p:cNvPr id="19" name="Рисунок 18" descr="b3063a94a148893ce7badf692242901c.jpg"/>
          <p:cNvPicPr>
            <a:picLocks noChangeAspect="1"/>
          </p:cNvPicPr>
          <p:nvPr/>
        </p:nvPicPr>
        <p:blipFill>
          <a:blip r:embed="rId3" cstate="print"/>
          <a:srcRect r="6746"/>
          <a:stretch>
            <a:fillRect/>
          </a:stretch>
        </p:blipFill>
        <p:spPr>
          <a:xfrm>
            <a:off x="1763688" y="3140968"/>
            <a:ext cx="1800200" cy="2592288"/>
          </a:xfrm>
          <a:prstGeom prst="rect">
            <a:avLst/>
          </a:prstGeom>
        </p:spPr>
      </p:pic>
      <p:pic>
        <p:nvPicPr>
          <p:cNvPr id="20" name="Рисунок 19" descr="b3063a94a148893ce7badf692242901c.jpg"/>
          <p:cNvPicPr>
            <a:picLocks noChangeAspect="1"/>
          </p:cNvPicPr>
          <p:nvPr/>
        </p:nvPicPr>
        <p:blipFill>
          <a:blip r:embed="rId3" cstate="print"/>
          <a:srcRect r="6746"/>
          <a:stretch>
            <a:fillRect/>
          </a:stretch>
        </p:blipFill>
        <p:spPr>
          <a:xfrm>
            <a:off x="3563888" y="3140968"/>
            <a:ext cx="1800200" cy="2592288"/>
          </a:xfrm>
          <a:prstGeom prst="rect">
            <a:avLst/>
          </a:prstGeom>
        </p:spPr>
      </p:pic>
      <p:pic>
        <p:nvPicPr>
          <p:cNvPr id="21" name="Рисунок 20" descr="b3063a94a148893ce7badf692242901c.jpg"/>
          <p:cNvPicPr>
            <a:picLocks noChangeAspect="1"/>
          </p:cNvPicPr>
          <p:nvPr/>
        </p:nvPicPr>
        <p:blipFill>
          <a:blip r:embed="rId3" cstate="print"/>
          <a:srcRect r="6746"/>
          <a:stretch>
            <a:fillRect/>
          </a:stretch>
        </p:blipFill>
        <p:spPr>
          <a:xfrm>
            <a:off x="5364088" y="3140968"/>
            <a:ext cx="1800200" cy="2592288"/>
          </a:xfrm>
          <a:prstGeom prst="rect">
            <a:avLst/>
          </a:prstGeom>
        </p:spPr>
      </p:pic>
      <p:pic>
        <p:nvPicPr>
          <p:cNvPr id="22" name="Рисунок 21" descr="b3063a94a148893ce7badf692242901c.jpg"/>
          <p:cNvPicPr>
            <a:picLocks noChangeAspect="1"/>
          </p:cNvPicPr>
          <p:nvPr/>
        </p:nvPicPr>
        <p:blipFill>
          <a:blip r:embed="rId3" cstate="print"/>
          <a:srcRect l="5622" r="6746"/>
          <a:stretch>
            <a:fillRect/>
          </a:stretch>
        </p:blipFill>
        <p:spPr>
          <a:xfrm>
            <a:off x="7236296" y="3140968"/>
            <a:ext cx="169168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0"/>
            <a:ext cx="6858000" cy="6858000"/>
          </a:xfrm>
          <a:prstGeom prst="rect">
            <a:avLst/>
          </a:prstGeom>
        </p:spPr>
      </p:pic>
      <p:sp>
        <p:nvSpPr>
          <p:cNvPr id="6" name="Дуга 5"/>
          <p:cNvSpPr/>
          <p:nvPr/>
        </p:nvSpPr>
        <p:spPr>
          <a:xfrm>
            <a:off x="2699792" y="1556792"/>
            <a:ext cx="3672408" cy="3672408"/>
          </a:xfrm>
          <a:prstGeom prst="arc">
            <a:avLst>
              <a:gd name="adj1" fmla="val 16200000"/>
              <a:gd name="adj2" fmla="val 16181438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14</cp:revision>
  <dcterms:created xsi:type="dcterms:W3CDTF">2020-04-20T11:11:53Z</dcterms:created>
  <dcterms:modified xsi:type="dcterms:W3CDTF">2020-04-20T13:23:32Z</dcterms:modified>
</cp:coreProperties>
</file>