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3" r:id="rId9"/>
    <p:sldId id="270" r:id="rId10"/>
    <p:sldId id="273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0" autoAdjust="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BB290-7951-46AB-85BE-B8D73C1FC5B8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2E2DC7-E89A-49EC-BD9B-E068B1296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86830-A864-4C86-9AD3-EC9377678F25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302FD-443F-4F9B-8BED-F03E45B701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FA4B6-2B74-4F9D-A4EC-04702EA7D070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8163F-09DE-4DAD-A8F9-DAD198A3BA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2D3FCC-530C-4FF4-AA58-C079E16B9DFB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EB677-AD52-4D17-A076-FE30F01A1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75EB5-BD5D-4DBA-B45A-30CE64D63183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C2819-3DBC-4AAF-AE36-1755F32E09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89FA9-2F8B-4D29-8B9E-CB4297B8D312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C1B24-6245-4629-AB6D-AF5B2F72F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D420A-535A-40FC-B135-E73D3246E5B0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97AAF-15FB-4104-B9E7-9D040A71F5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4583C-F3F5-4B7F-9565-07D8FCAAF01B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82331-69C5-44A2-AA4A-E6BED1A4C0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C3AF-AFC5-47C2-889E-FE4D4FDE9D8D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639F2-0B35-4BC9-B281-1EC72AB42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6718F-0180-46CC-B319-4D6263F321D5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43786-5D6B-4C0A-9C2F-214CC75A5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58213-4D05-43D1-9F77-BFD6DF40B84A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12248-8ADB-4B30-A159-4D916EE3E9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9649E6-FE30-464D-9338-994CBB1E73D8}" type="datetimeFigureOut">
              <a:rPr lang="ru-RU"/>
              <a:pPr>
                <a:defRPr/>
              </a:pPr>
              <a:t>11.09.2020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2993F1-4C9E-40A3-9ADC-55B8A910F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5"/>
            <a:ext cx="8134672" cy="1800199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«Азбука  в России»</a:t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Казаки</a:t>
            </a:r>
            <a:endParaRPr lang="ru-RU" sz="8000" b="1" i="1" dirty="0">
              <a:solidFill>
                <a:srgbClr val="C00000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1487488"/>
          </a:xfrm>
        </p:spPr>
        <p:txBody>
          <a:bodyPr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ГБДОУ Д / С № 1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Калининского района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Педагоги группы № 2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Эль – 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Нсеир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Г.С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dirty="0" err="1" smtClean="0">
                <a:latin typeface="Times New Roman" pitchFamily="18" charset="0"/>
                <a:cs typeface="Times New Roman" pitchFamily="18" charset="0"/>
              </a:rPr>
              <a:t>Кулькова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Е.А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300" smtClean="0">
                <a:latin typeface="Times New Roman" pitchFamily="18" charset="0"/>
                <a:cs typeface="Times New Roman" pitchFamily="18" charset="0"/>
              </a:rPr>
              <a:t>Андреева О.Ю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3315" name="Рисунок 3" descr="https://sun9-36.userapi.com/c841028/v841028155/2eec2/Z8447A0iJ5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08850" y="333375"/>
            <a:ext cx="161925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https://cache3.youla.io/files/images/780_780/5a/a6/5aa66774d6775058ca7f45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060848"/>
            <a:ext cx="3982523" cy="33571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70414" y="4077072"/>
            <a:ext cx="4594073" cy="2650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773069" cy="64807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Танец «Варенька»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Танец Варенька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24745"/>
            <a:ext cx="4050241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1\Desktop\Фото для презентации\IMG-20200518-WA00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80111" y="1052737"/>
            <a:ext cx="2124235" cy="283231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07504" y="4365104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Участие в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XVI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городском межведомственном конкурсе патриотической песни «Я люблю тебя, Россия» и городского детского творческого  конкурса «Азбука  безопасности» . Номинация творческий детский фольклорный коллектив хореографическое искусство танец «Варенька» Участники были награждены дипломом за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II –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место.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Знакомство с устным народным творчеством, произведениями национальных поэтов и писателей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smtClean="0">
                <a:solidFill>
                  <a:srgbClr val="C00000"/>
                </a:solidFill>
                <a:latin typeface="Monotype Corsiva" pitchFamily="66" charset="0"/>
              </a:rPr>
              <a:t>Книжки малышки</a:t>
            </a:r>
          </a:p>
          <a:p>
            <a:pPr algn="ctr">
              <a:buFont typeface="Wingdings 2" pitchFamily="18" charset="2"/>
              <a:buNone/>
            </a:pPr>
            <a:endParaRPr lang="ru-RU" sz="4000" b="1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https://sun9-22.userapi.com/KKvgtAWvclpDuzxLNw8K2JTy9_aF7rV9sIk_jw/Pvj9vrANu9U.jpg"/>
          <p:cNvPicPr/>
          <p:nvPr/>
        </p:nvPicPr>
        <p:blipFill>
          <a:blip r:embed="rId2" cstate="email"/>
          <a:srcRect r="-1138"/>
          <a:stretch>
            <a:fillRect/>
          </a:stretch>
        </p:blipFill>
        <p:spPr bwMode="auto">
          <a:xfrm>
            <a:off x="5580112" y="3212976"/>
            <a:ext cx="3312368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s://sun9-71.userapi.com/c855336/v855336284/200d18/sl4vMelN3fk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2492896"/>
            <a:ext cx="266429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3" name="Рисунок 5" descr="https://img.chaconne.ru/img/3953652_74566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8488" y="1628775"/>
            <a:ext cx="13684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6" descr="https://my-bookshop.ru/image/102190074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95936" y="4869160"/>
            <a:ext cx="115252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Рисунок 7" descr="http://www.baro.ru/image/cache/catalog/tovary/azbukadljamalenkihkazakov-700x70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95936" y="2420888"/>
            <a:ext cx="1223963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и задачи проекта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975"/>
            <a:ext cx="8686800" cy="5256361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Основная цель проекта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: создание в группах ГБДОУ благоприятных условий, направленных на преодоление коммуникативных и поведенческих барьеров, на воспитание глубокого уважения к многонациональному народу России за счет знакомства с культурой, литературой, традициями и обычаями людей разных национальностей.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Задачи:</a:t>
            </a: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Способствовать развитию у детей познавательного интереса к обычаям,  традициям, и творчеству культуры казаков.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 традиционной семье казака; знакомить с семейным укладом, обычаями и обрядами,  ролью семьи в сохранении и передаче традиций.</a:t>
            </a: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 с основными занятиями казачества: земледелием, пчеловодством, рыболовством, орудиями производства;  с изделиями и технологиями традиционных ремёсел казаков - ткачество, вышивка, гончарное искусство, искусство резьбы по дереву, плетение из лыка и бересты и т.д.</a:t>
            </a: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 детей через знакомство с устным народным творчеством, фольклором   казаков.</a:t>
            </a: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Продолжать работу по обогащению  речи детей пословицами, поговорками, загадками, познакомить с мифами и легендами  казачества.</a:t>
            </a: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Создавать условия для развития толерантности у детей дошкольного возраста.</a:t>
            </a:r>
          </a:p>
          <a:p>
            <a:pPr algn="just">
              <a:lnSpc>
                <a:spcPct val="9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Прививать чувство патриотизма, уважения к традициям и истории  страны, чувство любви к малой Родине.</a:t>
            </a:r>
          </a:p>
          <a:p>
            <a:pPr algn="just">
              <a:lnSpc>
                <a:spcPct val="9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686800" cy="57606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Выявление национальной принадлежности воспитанников посредством оформления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dirty="0"/>
          </a:p>
        </p:txBody>
      </p:sp>
      <p:pic>
        <p:nvPicPr>
          <p:cNvPr id="5" name="Рисунок 4" descr="https://sun9-7.userapi.com/c858428/v858428780/a524e/YlMBK1hlfio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564904"/>
            <a:ext cx="273630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363" name="Прямоугольник 8"/>
          <p:cNvSpPr>
            <a:spLocks noChangeArrowheads="1"/>
          </p:cNvSpPr>
          <p:nvPr/>
        </p:nvSpPr>
        <p:spPr bwMode="auto">
          <a:xfrm>
            <a:off x="1116013" y="1196975"/>
            <a:ext cx="6551612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«Родословной на ладошках»</a:t>
            </a:r>
          </a:p>
          <a:p>
            <a:pPr algn="ctr"/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sun9-34.userapi.com/c858428/v858428780/a523c/cVCEVTvonXs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763688" y="3933056"/>
            <a:ext cx="2952328" cy="2736304"/>
          </a:xfrm>
          <a:effectLst>
            <a:softEdge rad="112500"/>
          </a:effectLst>
        </p:spPr>
      </p:pic>
      <p:pic>
        <p:nvPicPr>
          <p:cNvPr id="7" name="Рисунок 6" descr="https://sun9-29.userapi.com/c858124/v858124044/a2947/eMupxHJo_38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60032" y="2636912"/>
            <a:ext cx="2736304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s://sun9-38.userapi.com/c858124/v858124044/a2951/zZx1AWfeE7Q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93172" y="4077072"/>
            <a:ext cx="2327300" cy="2597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67" name="Прямоугольник 7"/>
          <p:cNvSpPr>
            <a:spLocks noChangeArrowheads="1"/>
          </p:cNvSpPr>
          <p:nvPr/>
        </p:nvSpPr>
        <p:spPr bwMode="auto">
          <a:xfrm>
            <a:off x="468313" y="1700213"/>
            <a:ext cx="7992119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Первым этапом проекта было выявление национальной принадлежности воспитанников посредством оформления «Родословной на ладошке». Педагоги вместе с детьми оформили «ладошки», дети проявили свое творчество в виде выбора цвета для оформления рисунка, а  родители написали на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ладошках» какие  национальности 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есть в их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родословной. </a:t>
            </a:r>
            <a:r>
              <a:rPr lang="ru-RU" sz="1400" dirty="0" smtClean="0">
                <a:latin typeface="Franklin Gothic Book" pitchFamily="34" charset="0"/>
              </a:rPr>
              <a:t>   </a:t>
            </a:r>
            <a:r>
              <a:rPr lang="ru-RU" sz="1400" dirty="0">
                <a:latin typeface="Franklin Gothic Book" pitchFamily="34" charset="0"/>
              </a:rPr>
              <a:t/>
            </a:r>
            <a:br>
              <a:rPr lang="ru-RU" sz="1400" dirty="0">
                <a:latin typeface="Franklin Gothic Book" pitchFamily="34" charset="0"/>
              </a:rPr>
            </a:br>
            <a:endParaRPr lang="ru-RU" sz="1400" dirty="0">
              <a:latin typeface="Franklin Gothic Book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10081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оформление уголка   «казаки»   и  изготовление Буквы символа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sun9-42.userapi.com/c858216/v858216048/c85ad/iiONca7h-Z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2132856"/>
            <a:ext cx="403213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https://sun9-32.userapi.com/c855620/v855620323/1331b1/GHnNtBXZN3w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7504" y="2276872"/>
            <a:ext cx="4320480" cy="3096344"/>
          </a:xfrm>
          <a:effectLst>
            <a:softEdge rad="112500"/>
          </a:effectLst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395288" y="1268413"/>
            <a:ext cx="8424862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600">
                <a:latin typeface="Times New Roman" pitchFamily="18" charset="0"/>
                <a:cs typeface="Times New Roman" pitchFamily="18" charset="0"/>
              </a:rPr>
              <a:t>Педагоги групп совместно с родителями оформили уголок по выбранной теме. В предметно – развивающую среду были внесены иллюстрации, картины, демонстрационный материал,  знакомящий с народностью; куклы в национальном костюме,  художественная литература, настольные игры, пазлы.   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«Хоровод дружбы»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1521" y="1988840"/>
            <a:ext cx="8640960" cy="4464496"/>
          </a:xfrm>
          <a:effectLst>
            <a:softEdge rad="112500"/>
          </a:effectLst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50825" y="1196975"/>
            <a:ext cx="84978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Педагоги вместе с детьми приняли участие  в мероприятии «Хоровод дружбы». Ребята  приветствовали друг друга на разных национальных языках. Приветствия начинались словами детей «МЫ С ВАМИ» и заканчивались «КТО С НАМИ?».  Эстафета  приветствия передавалась  с помощью флага </a:t>
            </a:r>
            <a:r>
              <a:rPr lang="ru-RU" sz="1400" b="1">
                <a:latin typeface="Times New Roman" pitchFamily="18" charset="0"/>
                <a:cs typeface="Times New Roman" pitchFamily="18" charset="0"/>
              </a:rPr>
              <a:t>России</a:t>
            </a:r>
            <a:r>
              <a:rPr lang="ru-RU" sz="14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86409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Встреча с казаками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станицы «Адмиралтейская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  <a:p>
            <a:endParaRPr lang="ru-RU" smtClean="0"/>
          </a:p>
        </p:txBody>
      </p:sp>
      <p:pic>
        <p:nvPicPr>
          <p:cNvPr id="4" name="Рисунок 3" descr="C:\Users\1\Desktop\IMG-20200413-WA003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2132856"/>
            <a:ext cx="4824536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1\Desktop\IMG-20200413-WA0035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060848"/>
            <a:ext cx="3816424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9461" name="TextBox 5"/>
          <p:cNvSpPr txBox="1">
            <a:spLocks noChangeArrowheads="1"/>
          </p:cNvSpPr>
          <p:nvPr/>
        </p:nvSpPr>
        <p:spPr bwMode="auto">
          <a:xfrm>
            <a:off x="4787900" y="2060575"/>
            <a:ext cx="34559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 </a:t>
            </a:r>
          </a:p>
        </p:txBody>
      </p:sp>
      <p:sp>
        <p:nvSpPr>
          <p:cNvPr id="19462" name="TextBox 6"/>
          <p:cNvSpPr txBox="1">
            <a:spLocks noChangeArrowheads="1"/>
          </p:cNvSpPr>
          <p:nvPr/>
        </p:nvSpPr>
        <p:spPr bwMode="auto">
          <a:xfrm>
            <a:off x="323850" y="1341438"/>
            <a:ext cx="8351838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15 ноября 2019 г. состоялась встреча воспитанников детского сада с казаками станицы "Адмиралтейская". Казаки познакомили ребят с казачьим бытом,  традициями и военным делом. Воспитанники приготовили подарки для гостей: веселые частушки и задорные песни.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110676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День матери   «Казачьи посиделки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27784" y="2060848"/>
            <a:ext cx="3672408" cy="2304256"/>
          </a:xfrm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3507" y="4317925"/>
            <a:ext cx="4140968" cy="2532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5606" y="4286746"/>
            <a:ext cx="3744416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6" name="TextBox 7"/>
          <p:cNvSpPr txBox="1">
            <a:spLocks noChangeArrowheads="1"/>
          </p:cNvSpPr>
          <p:nvPr/>
        </p:nvSpPr>
        <p:spPr bwMode="auto">
          <a:xfrm>
            <a:off x="4427538" y="1341438"/>
            <a:ext cx="1857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sp>
        <p:nvSpPr>
          <p:cNvPr id="20487" name="Прямоугольник 8"/>
          <p:cNvSpPr>
            <a:spLocks noChangeArrowheads="1"/>
          </p:cNvSpPr>
          <p:nvPr/>
        </p:nvSpPr>
        <p:spPr bwMode="auto">
          <a:xfrm>
            <a:off x="395288" y="1052513"/>
            <a:ext cx="849788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Мы совместили два праздника: День матери-казачки, который отмечается 4 декабря, и День Матери.</a:t>
            </a:r>
          </a:p>
          <a:p>
            <a:pPr algn="just"/>
            <a:r>
              <a:rPr lang="ru-RU" sz="1400">
                <a:latin typeface="Times New Roman" pitchFamily="18" charset="0"/>
                <a:cs typeface="Times New Roman" pitchFamily="18" charset="0"/>
              </a:rPr>
              <a:t>И устроили «Казачьи Посиделки» вместе с родителями наших воспитанников. На наше мероприятие были приглашены Казаки из станицы «Адмиралтейская». В рамках мероприятия дети совместно с родителями принимали активное участие: пели частушки, колыбельные песни , играли в игры, знакомились с казачьими традициями, казачьей речью.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Знакомство с этнокуклой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Кукла «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Берегиня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https://sun9-32.userapi.com/joi94d1-klkN9u72JZ_dYuEhvkd73RHuUQ-WJw/YwY045OuJjc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437112"/>
            <a:ext cx="3960440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sun9-34.userapi.com/Ckg2rFqYqbUY75IRxt6buRwqWCtDfit0lUfV8Q/6LW1KqTePvU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6382" y="4358630"/>
            <a:ext cx="396044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8" name="TextBox 8"/>
          <p:cNvSpPr txBox="1">
            <a:spLocks noChangeArrowheads="1"/>
          </p:cNvSpPr>
          <p:nvPr/>
        </p:nvSpPr>
        <p:spPr bwMode="auto">
          <a:xfrm>
            <a:off x="323850" y="1196975"/>
            <a:ext cx="84963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Педагоги вместе с детьми знакомились с казачьей куклой-оберегом и изготавливали ее.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Считалось,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что она оберегает хозяев, избавляет от всяких напастей. Куклу называли –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Берегиня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492500" y="1700213"/>
            <a:ext cx="28082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latin typeface="Times New Roman" pitchFamily="18" charset="0"/>
              </a:rPr>
              <a:t>Группа №2</a:t>
            </a:r>
          </a:p>
        </p:txBody>
      </p:sp>
      <p:pic>
        <p:nvPicPr>
          <p:cNvPr id="4098" name="Picture 2" descr="C:\Users\1\AppData\Local\Temp\Rar$DIa3276.23587\IMG_20200124_0934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1988840"/>
            <a:ext cx="352839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04800" y="3501007"/>
            <a:ext cx="5347320" cy="257911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sun9-36.userapi.com/c853424/v853424727/1fc338/EuYNEGjiLj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5856" y="1268760"/>
            <a:ext cx="295232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850" y="339725"/>
            <a:ext cx="8686800" cy="8382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Конкурс «Парад букв»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Содержимое 3" descr="https://sun9-42.userapi.com/T8qynXF4mfpOw_0gZlGpMIDEF5KqV96keEkxMQ/v0R0bcgx-qs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275856" y="4581128"/>
            <a:ext cx="5760640" cy="1871663"/>
          </a:xfrm>
        </p:spPr>
      </p:pic>
      <p:pic>
        <p:nvPicPr>
          <p:cNvPr id="5" name="Рисунок 4" descr="https://sun9-46.userapi.com/c856524/v856524809/dffd5/VAE8aFQkhfI.jpg"/>
          <p:cNvPicPr/>
          <p:nvPr/>
        </p:nvPicPr>
        <p:blipFill>
          <a:blip r:embed="rId4" cstate="email"/>
          <a:srcRect r="-13943"/>
          <a:stretch>
            <a:fillRect/>
          </a:stretch>
        </p:blipFill>
        <p:spPr bwMode="auto">
          <a:xfrm>
            <a:off x="107504" y="3861048"/>
            <a:ext cx="309634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5" name="Прямоугольник 5"/>
          <p:cNvSpPr>
            <a:spLocks noChangeArrowheads="1"/>
          </p:cNvSpPr>
          <p:nvPr/>
        </p:nvSpPr>
        <p:spPr bwMode="auto">
          <a:xfrm>
            <a:off x="179388" y="1268412"/>
            <a:ext cx="252040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12 февраля 2020 года прошел  Конкурс государственных бюджетных дошкольных образовательных учреждений Санкт-Петербурга «Парад букв» в рамках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социокультурного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проекта «Азбука в России», в котором наше дошкольное учреждение приняло участие .</a:t>
            </a:r>
          </a:p>
        </p:txBody>
      </p:sp>
      <p:pic>
        <p:nvPicPr>
          <p:cNvPr id="9" name="Рисунок 8" descr="C:\Users\1\Desktop\Фото для презентации\IMG-20200518-WA008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6048164" y="1520788"/>
            <a:ext cx="3168352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986</TotalTime>
  <Words>627</Words>
  <Application>Microsoft Office PowerPoint</Application>
  <PresentationFormat>Экран (4:3)</PresentationFormat>
  <Paragraphs>42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 Проект «Азбука  в России»  Казаки</vt:lpstr>
      <vt:lpstr>Цели и задачи проекта</vt:lpstr>
      <vt:lpstr>  Выявление национальной принадлежности воспитанников посредством оформления   </vt:lpstr>
      <vt:lpstr>оформление уголка   «казаки»   и  изготовление Буквы символа </vt:lpstr>
      <vt:lpstr>«Хоровод дружбы»</vt:lpstr>
      <vt:lpstr>Встреча с казаками  станицы «Адмиралтейская»</vt:lpstr>
      <vt:lpstr>День матери   «Казачьи посиделки»</vt:lpstr>
      <vt:lpstr> Знакомство с этнокуклой  Кукла «Берегиня» </vt:lpstr>
      <vt:lpstr>Конкурс «Парад букв»</vt:lpstr>
      <vt:lpstr>Танец «Варенька» </vt:lpstr>
      <vt:lpstr>Знакомство с устным народным творчеством, произведениями национальных поэтов и писателей.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Казаки</dc:title>
  <dc:creator>1</dc:creator>
  <cp:lastModifiedBy>Дом</cp:lastModifiedBy>
  <cp:revision>100</cp:revision>
  <dcterms:created xsi:type="dcterms:W3CDTF">2020-04-09T08:33:22Z</dcterms:created>
  <dcterms:modified xsi:type="dcterms:W3CDTF">2020-09-11T14:42:21Z</dcterms:modified>
</cp:coreProperties>
</file>