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8" r:id="rId2"/>
    <p:sldId id="256" r:id="rId3"/>
    <p:sldId id="257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DA2616-E360-47FF-BDDE-92916C639EAA}" type="doc">
      <dgm:prSet loTypeId="urn:microsoft.com/office/officeart/2005/8/layout/hList3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128272B5-B7C0-4AFF-850A-76C168B62689}">
      <dgm:prSet phldrT="[Текст]"/>
      <dgm:spPr/>
      <dgm:t>
        <a:bodyPr/>
        <a:lstStyle/>
        <a:p>
          <a:r>
            <a:rPr lang="ru-RU" dirty="0" smtClean="0">
              <a:solidFill>
                <a:srgbClr val="FFFF00"/>
              </a:solidFill>
            </a:rPr>
            <a:t>Анализ педагогического конфликта</a:t>
          </a:r>
          <a:endParaRPr lang="ru-RU" dirty="0">
            <a:solidFill>
              <a:srgbClr val="FFFF00"/>
            </a:solidFill>
          </a:endParaRPr>
        </a:p>
      </dgm:t>
    </dgm:pt>
    <dgm:pt modelId="{82C485D2-F971-4EDC-9A90-314C5055B81F}" type="parTrans" cxnId="{5675E80C-2688-4019-B69F-C433FD11FD10}">
      <dgm:prSet/>
      <dgm:spPr/>
      <dgm:t>
        <a:bodyPr/>
        <a:lstStyle/>
        <a:p>
          <a:endParaRPr lang="ru-RU"/>
        </a:p>
      </dgm:t>
    </dgm:pt>
    <dgm:pt modelId="{563006A2-1160-41A1-9BC7-AC5B1CE6132A}" type="sibTrans" cxnId="{5675E80C-2688-4019-B69F-C433FD11FD10}">
      <dgm:prSet/>
      <dgm:spPr/>
      <dgm:t>
        <a:bodyPr/>
        <a:lstStyle/>
        <a:p>
          <a:endParaRPr lang="ru-RU"/>
        </a:p>
      </dgm:t>
    </dgm:pt>
    <dgm:pt modelId="{0CA2E3F3-D8E0-4593-BA5B-D6A436D32D15}">
      <dgm:prSet phldrT="[Текст]" custT="1"/>
      <dgm:spPr/>
      <dgm:t>
        <a:bodyPr vert="horz"/>
        <a:lstStyle/>
        <a:p>
          <a:r>
            <a:rPr lang="ru-RU" sz="3200" dirty="0" smtClean="0"/>
            <a:t>Тип</a:t>
          </a:r>
        </a:p>
      </dgm:t>
    </dgm:pt>
    <dgm:pt modelId="{BCDAF2C5-3814-453D-9A17-090A7FD41814}" type="parTrans" cxnId="{48C04B60-1385-408B-A8C6-40AF3AF903A5}">
      <dgm:prSet/>
      <dgm:spPr/>
      <dgm:t>
        <a:bodyPr/>
        <a:lstStyle/>
        <a:p>
          <a:endParaRPr lang="ru-RU"/>
        </a:p>
      </dgm:t>
    </dgm:pt>
    <dgm:pt modelId="{5CB08FE4-202F-47C6-856B-628ABCCFC79D}" type="sibTrans" cxnId="{48C04B60-1385-408B-A8C6-40AF3AF903A5}">
      <dgm:prSet/>
      <dgm:spPr/>
      <dgm:t>
        <a:bodyPr/>
        <a:lstStyle/>
        <a:p>
          <a:endParaRPr lang="ru-RU"/>
        </a:p>
      </dgm:t>
    </dgm:pt>
    <dgm:pt modelId="{5A898865-98A6-4B0F-A062-C3EACBCF790E}">
      <dgm:prSet phldrT="[Текст]" custT="1"/>
      <dgm:spPr/>
      <dgm:t>
        <a:bodyPr vert="horz"/>
        <a:lstStyle/>
        <a:p>
          <a:r>
            <a:rPr lang="ru-RU" sz="2800" dirty="0" smtClean="0"/>
            <a:t>Направленность</a:t>
          </a:r>
        </a:p>
      </dgm:t>
    </dgm:pt>
    <dgm:pt modelId="{A42C8286-036D-4810-BA35-87EE283F8002}" type="parTrans" cxnId="{494199EC-BCBA-4CD0-9712-F4BF1B258AA3}">
      <dgm:prSet/>
      <dgm:spPr/>
      <dgm:t>
        <a:bodyPr/>
        <a:lstStyle/>
        <a:p>
          <a:endParaRPr lang="ru-RU"/>
        </a:p>
      </dgm:t>
    </dgm:pt>
    <dgm:pt modelId="{E216FDEB-99CF-4D6A-8E9C-B67A0F8B30A0}" type="sibTrans" cxnId="{494199EC-BCBA-4CD0-9712-F4BF1B258AA3}">
      <dgm:prSet/>
      <dgm:spPr/>
      <dgm:t>
        <a:bodyPr/>
        <a:lstStyle/>
        <a:p>
          <a:endParaRPr lang="ru-RU"/>
        </a:p>
      </dgm:t>
    </dgm:pt>
    <dgm:pt modelId="{B2A022F6-D9ED-4E61-9DB5-3BF39321C7D7}">
      <dgm:prSet phldrT="[Текст]" custT="1"/>
      <dgm:spPr/>
      <dgm:t>
        <a:bodyPr vert="horz"/>
        <a:lstStyle/>
        <a:p>
          <a:r>
            <a:rPr lang="ru-RU" sz="3600" dirty="0" smtClean="0"/>
            <a:t>Причины</a:t>
          </a:r>
        </a:p>
      </dgm:t>
    </dgm:pt>
    <dgm:pt modelId="{577B0A13-EED1-4B9E-A18E-DD1B39F0B2F8}" type="sibTrans" cxnId="{2FCA13D0-7378-4F60-B3CF-523960289085}">
      <dgm:prSet/>
      <dgm:spPr/>
      <dgm:t>
        <a:bodyPr/>
        <a:lstStyle/>
        <a:p>
          <a:endParaRPr lang="ru-RU"/>
        </a:p>
      </dgm:t>
    </dgm:pt>
    <dgm:pt modelId="{A26453E3-955E-4616-83C6-D53EA5666ADB}" type="parTrans" cxnId="{2FCA13D0-7378-4F60-B3CF-523960289085}">
      <dgm:prSet/>
      <dgm:spPr/>
      <dgm:t>
        <a:bodyPr/>
        <a:lstStyle/>
        <a:p>
          <a:endParaRPr lang="ru-RU"/>
        </a:p>
      </dgm:t>
    </dgm:pt>
    <dgm:pt modelId="{F7C204A3-4622-4EE7-9B39-BB46620CEE40}" type="pres">
      <dgm:prSet presAssocID="{99DA2616-E360-47FF-BDDE-92916C639EAA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09A015C-30E7-49B4-81FD-3C5FCF7CC66F}" type="pres">
      <dgm:prSet presAssocID="{128272B5-B7C0-4AFF-850A-76C168B62689}" presName="roof" presStyleLbl="dkBgShp" presStyleIdx="0" presStyleCnt="2"/>
      <dgm:spPr/>
      <dgm:t>
        <a:bodyPr/>
        <a:lstStyle/>
        <a:p>
          <a:endParaRPr lang="ru-RU"/>
        </a:p>
      </dgm:t>
    </dgm:pt>
    <dgm:pt modelId="{E76D1C24-B989-4FBF-8887-55ADED4624FB}" type="pres">
      <dgm:prSet presAssocID="{128272B5-B7C0-4AFF-850A-76C168B62689}" presName="pillars" presStyleCnt="0"/>
      <dgm:spPr/>
    </dgm:pt>
    <dgm:pt modelId="{03E1A025-3034-487F-83E3-B5594578698D}" type="pres">
      <dgm:prSet presAssocID="{128272B5-B7C0-4AFF-850A-76C168B62689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96D8DC-2CBA-4710-9265-B9F958105CBE}" type="pres">
      <dgm:prSet presAssocID="{0CA2E3F3-D8E0-4593-BA5B-D6A436D32D15}" presName="pillarX" presStyleLbl="node1" presStyleIdx="1" presStyleCnt="3" custLinFactNeighborX="-1869" custLinFactNeighborY="-3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F63902-DA36-40A4-A4DA-9282A25E9D17}" type="pres">
      <dgm:prSet presAssocID="{5A898865-98A6-4B0F-A062-C3EACBCF790E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3F057C-774E-48E1-AC5C-0A85617220D5}" type="pres">
      <dgm:prSet presAssocID="{128272B5-B7C0-4AFF-850A-76C168B62689}" presName="base" presStyleLbl="dkBgShp" presStyleIdx="1" presStyleCnt="2" custLinFactY="24175" custLinFactNeighborX="286" custLinFactNeighborY="100000"/>
      <dgm:spPr/>
    </dgm:pt>
  </dgm:ptLst>
  <dgm:cxnLst>
    <dgm:cxn modelId="{6DAF9E01-ECAB-4A5E-9460-C7AC4FD96945}" type="presOf" srcId="{5A898865-98A6-4B0F-A062-C3EACBCF790E}" destId="{DBF63902-DA36-40A4-A4DA-9282A25E9D17}" srcOrd="0" destOrd="0" presId="urn:microsoft.com/office/officeart/2005/8/layout/hList3"/>
    <dgm:cxn modelId="{077122EE-4D69-4E57-95C2-1F18D9860F10}" type="presOf" srcId="{B2A022F6-D9ED-4E61-9DB5-3BF39321C7D7}" destId="{03E1A025-3034-487F-83E3-B5594578698D}" srcOrd="0" destOrd="0" presId="urn:microsoft.com/office/officeart/2005/8/layout/hList3"/>
    <dgm:cxn modelId="{74FFE5DA-97EC-42DA-83C7-3598C2AE70CD}" type="presOf" srcId="{128272B5-B7C0-4AFF-850A-76C168B62689}" destId="{109A015C-30E7-49B4-81FD-3C5FCF7CC66F}" srcOrd="0" destOrd="0" presId="urn:microsoft.com/office/officeart/2005/8/layout/hList3"/>
    <dgm:cxn modelId="{494199EC-BCBA-4CD0-9712-F4BF1B258AA3}" srcId="{128272B5-B7C0-4AFF-850A-76C168B62689}" destId="{5A898865-98A6-4B0F-A062-C3EACBCF790E}" srcOrd="2" destOrd="0" parTransId="{A42C8286-036D-4810-BA35-87EE283F8002}" sibTransId="{E216FDEB-99CF-4D6A-8E9C-B67A0F8B30A0}"/>
    <dgm:cxn modelId="{5675E80C-2688-4019-B69F-C433FD11FD10}" srcId="{99DA2616-E360-47FF-BDDE-92916C639EAA}" destId="{128272B5-B7C0-4AFF-850A-76C168B62689}" srcOrd="0" destOrd="0" parTransId="{82C485D2-F971-4EDC-9A90-314C5055B81F}" sibTransId="{563006A2-1160-41A1-9BC7-AC5B1CE6132A}"/>
    <dgm:cxn modelId="{48C04B60-1385-408B-A8C6-40AF3AF903A5}" srcId="{128272B5-B7C0-4AFF-850A-76C168B62689}" destId="{0CA2E3F3-D8E0-4593-BA5B-D6A436D32D15}" srcOrd="1" destOrd="0" parTransId="{BCDAF2C5-3814-453D-9A17-090A7FD41814}" sibTransId="{5CB08FE4-202F-47C6-856B-628ABCCFC79D}"/>
    <dgm:cxn modelId="{F5E98695-55CF-45C9-A9BA-2377F1F56A08}" type="presOf" srcId="{0CA2E3F3-D8E0-4593-BA5B-D6A436D32D15}" destId="{6C96D8DC-2CBA-4710-9265-B9F958105CBE}" srcOrd="0" destOrd="0" presId="urn:microsoft.com/office/officeart/2005/8/layout/hList3"/>
    <dgm:cxn modelId="{2FCA13D0-7378-4F60-B3CF-523960289085}" srcId="{128272B5-B7C0-4AFF-850A-76C168B62689}" destId="{B2A022F6-D9ED-4E61-9DB5-3BF39321C7D7}" srcOrd="0" destOrd="0" parTransId="{A26453E3-955E-4616-83C6-D53EA5666ADB}" sibTransId="{577B0A13-EED1-4B9E-A18E-DD1B39F0B2F8}"/>
    <dgm:cxn modelId="{D1A06805-7961-45C2-8FF9-B8D53AFA9CF4}" type="presOf" srcId="{99DA2616-E360-47FF-BDDE-92916C639EAA}" destId="{F7C204A3-4622-4EE7-9B39-BB46620CEE40}" srcOrd="0" destOrd="0" presId="urn:microsoft.com/office/officeart/2005/8/layout/hList3"/>
    <dgm:cxn modelId="{6E7DB275-CD11-4635-BA3E-1EE7D6CF2BBE}" type="presParOf" srcId="{F7C204A3-4622-4EE7-9B39-BB46620CEE40}" destId="{109A015C-30E7-49B4-81FD-3C5FCF7CC66F}" srcOrd="0" destOrd="0" presId="urn:microsoft.com/office/officeart/2005/8/layout/hList3"/>
    <dgm:cxn modelId="{1969AB26-E169-499F-A39F-19770B641329}" type="presParOf" srcId="{F7C204A3-4622-4EE7-9B39-BB46620CEE40}" destId="{E76D1C24-B989-4FBF-8887-55ADED4624FB}" srcOrd="1" destOrd="0" presId="urn:microsoft.com/office/officeart/2005/8/layout/hList3"/>
    <dgm:cxn modelId="{5C8E5429-1541-4379-AA80-818A69FD1701}" type="presParOf" srcId="{E76D1C24-B989-4FBF-8887-55ADED4624FB}" destId="{03E1A025-3034-487F-83E3-B5594578698D}" srcOrd="0" destOrd="0" presId="urn:microsoft.com/office/officeart/2005/8/layout/hList3"/>
    <dgm:cxn modelId="{45188CC1-D1D5-4B29-AA4F-D15A397252D6}" type="presParOf" srcId="{E76D1C24-B989-4FBF-8887-55ADED4624FB}" destId="{6C96D8DC-2CBA-4710-9265-B9F958105CBE}" srcOrd="1" destOrd="0" presId="urn:microsoft.com/office/officeart/2005/8/layout/hList3"/>
    <dgm:cxn modelId="{47AADF0C-6821-4D6B-92FE-495A37C32438}" type="presParOf" srcId="{E76D1C24-B989-4FBF-8887-55ADED4624FB}" destId="{DBF63902-DA36-40A4-A4DA-9282A25E9D17}" srcOrd="2" destOrd="0" presId="urn:microsoft.com/office/officeart/2005/8/layout/hList3"/>
    <dgm:cxn modelId="{92E4DE73-0C81-4836-AEAC-B8EDBC70A214}" type="presParOf" srcId="{F7C204A3-4622-4EE7-9B39-BB46620CEE40}" destId="{063F057C-774E-48E1-AC5C-0A85617220D5}" srcOrd="2" destOrd="0" presId="urn:microsoft.com/office/officeart/2005/8/layout/hList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24CF4AF-58B5-4BA9-8453-AB6811F40851}" type="doc">
      <dgm:prSet loTypeId="urn:microsoft.com/office/officeart/2005/8/layout/vList2" loCatId="list" qsTypeId="urn:microsoft.com/office/officeart/2005/8/quickstyle/simple2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3CFF94B-D04F-44EE-B21A-AD5C0D34EA86}">
      <dgm:prSet phldrT="[Текст]"/>
      <dgm:spPr/>
      <dgm:t>
        <a:bodyPr/>
        <a:lstStyle/>
        <a:p>
          <a:r>
            <a:rPr lang="ru-RU" dirty="0" smtClean="0"/>
            <a:t>Цель</a:t>
          </a:r>
          <a:endParaRPr lang="ru-RU" dirty="0"/>
        </a:p>
      </dgm:t>
    </dgm:pt>
    <dgm:pt modelId="{27CD2D8B-A775-43FB-847C-B9C76CF611B0}" type="parTrans" cxnId="{6D1440B2-8CD4-4B13-B7C9-171A3A922347}">
      <dgm:prSet/>
      <dgm:spPr/>
      <dgm:t>
        <a:bodyPr/>
        <a:lstStyle/>
        <a:p>
          <a:endParaRPr lang="ru-RU"/>
        </a:p>
      </dgm:t>
    </dgm:pt>
    <dgm:pt modelId="{F6239D70-DF07-43FF-A2D4-18B66D2372BC}" type="sibTrans" cxnId="{6D1440B2-8CD4-4B13-B7C9-171A3A922347}">
      <dgm:prSet/>
      <dgm:spPr/>
      <dgm:t>
        <a:bodyPr/>
        <a:lstStyle/>
        <a:p>
          <a:endParaRPr lang="ru-RU"/>
        </a:p>
      </dgm:t>
    </dgm:pt>
    <dgm:pt modelId="{E9C2A869-860B-4018-A43D-04AAAFF23563}">
      <dgm:prSet phldrT="[Текст]"/>
      <dgm:spPr/>
      <dgm:t>
        <a:bodyPr/>
        <a:lstStyle/>
        <a:p>
          <a:pPr algn="just"/>
          <a:r>
            <a:rPr lang="ru-RU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попытка разрешения проблемы за счет более адекватного понимания ситуации, осознания истинных интересов и изменения поведения одной из сторон, вовлеченных в конфликт.</a:t>
          </a:r>
          <a:endParaRPr lang="ru-RU" b="0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2B5F51-B3B3-4029-AB36-CF3F6283B7B4}" type="parTrans" cxnId="{0B406499-3821-4382-A153-3B9C4A36151F}">
      <dgm:prSet/>
      <dgm:spPr/>
      <dgm:t>
        <a:bodyPr/>
        <a:lstStyle/>
        <a:p>
          <a:endParaRPr lang="ru-RU"/>
        </a:p>
      </dgm:t>
    </dgm:pt>
    <dgm:pt modelId="{46BD69CA-3CF6-407C-8BCF-C7BCB424EF5C}" type="sibTrans" cxnId="{0B406499-3821-4382-A153-3B9C4A36151F}">
      <dgm:prSet/>
      <dgm:spPr/>
      <dgm:t>
        <a:bodyPr/>
        <a:lstStyle/>
        <a:p>
          <a:endParaRPr lang="ru-RU"/>
        </a:p>
      </dgm:t>
    </dgm:pt>
    <dgm:pt modelId="{2F08B636-E539-4AEE-B9D1-B69983C8E734}">
      <dgm:prSet phldrT="[Текст]"/>
      <dgm:spPr/>
      <dgm:t>
        <a:bodyPr/>
        <a:lstStyle/>
        <a:p>
          <a:r>
            <a:rPr lang="ru-RU" dirty="0" smtClean="0"/>
            <a:t>Задача</a:t>
          </a:r>
          <a:endParaRPr lang="ru-RU" dirty="0"/>
        </a:p>
      </dgm:t>
    </dgm:pt>
    <dgm:pt modelId="{CF965689-4BA3-4402-BEB2-C357C9F74072}" type="parTrans" cxnId="{C72487F2-B8EC-43DF-89EA-44AE249AF735}">
      <dgm:prSet/>
      <dgm:spPr/>
      <dgm:t>
        <a:bodyPr/>
        <a:lstStyle/>
        <a:p>
          <a:endParaRPr lang="ru-RU"/>
        </a:p>
      </dgm:t>
    </dgm:pt>
    <dgm:pt modelId="{2CED7D33-1C0A-47C9-B972-34086B4010AC}" type="sibTrans" cxnId="{C72487F2-B8EC-43DF-89EA-44AE249AF735}">
      <dgm:prSet/>
      <dgm:spPr/>
      <dgm:t>
        <a:bodyPr/>
        <a:lstStyle/>
        <a:p>
          <a:endParaRPr lang="ru-RU"/>
        </a:p>
      </dgm:t>
    </dgm:pt>
    <dgm:pt modelId="{F5A231B3-BF99-4639-8092-AEEFAF14BDA1}">
      <dgm:prSet phldrT="[Текст]"/>
      <dgm:spPr/>
      <dgm:t>
        <a:bodyPr/>
        <a:lstStyle/>
        <a:p>
          <a:r>
            <a:rPr lang="ru-RU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помощь клиенту в определении и уточнении его целей, а именно, на что конкретно направлены его усилия или стремления.</a:t>
          </a:r>
          <a:endParaRPr lang="ru-RU" i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91547D2-9894-484C-88FD-F6E04A7B3145}" type="parTrans" cxnId="{FD495711-E9B5-42D3-88BF-F4D718949AC9}">
      <dgm:prSet/>
      <dgm:spPr/>
      <dgm:t>
        <a:bodyPr/>
        <a:lstStyle/>
        <a:p>
          <a:endParaRPr lang="ru-RU"/>
        </a:p>
      </dgm:t>
    </dgm:pt>
    <dgm:pt modelId="{109CE7FA-2D79-4B91-9FE7-D5DDF54A1342}" type="sibTrans" cxnId="{FD495711-E9B5-42D3-88BF-F4D718949AC9}">
      <dgm:prSet/>
      <dgm:spPr/>
      <dgm:t>
        <a:bodyPr/>
        <a:lstStyle/>
        <a:p>
          <a:endParaRPr lang="ru-RU"/>
        </a:p>
      </dgm:t>
    </dgm:pt>
    <dgm:pt modelId="{D1019D57-A0F7-49B8-B35B-315BDB0CDC7C}" type="pres">
      <dgm:prSet presAssocID="{124CF4AF-58B5-4BA9-8453-AB6811F408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4D550D5-8DF2-4B61-93A4-35FA4B2876D8}" type="pres">
      <dgm:prSet presAssocID="{63CFF94B-D04F-44EE-B21A-AD5C0D34EA86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AEEE50-8443-4BCC-BBB8-474D48F60BA7}" type="pres">
      <dgm:prSet presAssocID="{63CFF94B-D04F-44EE-B21A-AD5C0D34EA86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AE2F81-2B97-47F0-BD49-314277B4349E}" type="pres">
      <dgm:prSet presAssocID="{2F08B636-E539-4AEE-B9D1-B69983C8E734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694F85-EBC1-47F6-91CF-3D8129B08A05}" type="pres">
      <dgm:prSet presAssocID="{2F08B636-E539-4AEE-B9D1-B69983C8E734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78C3A7-E019-4F63-A7AA-0C7ACA78D822}" type="presOf" srcId="{124CF4AF-58B5-4BA9-8453-AB6811F40851}" destId="{D1019D57-A0F7-49B8-B35B-315BDB0CDC7C}" srcOrd="0" destOrd="0" presId="urn:microsoft.com/office/officeart/2005/8/layout/vList2"/>
    <dgm:cxn modelId="{F9346179-BA27-48B0-855E-5E05C8D96523}" type="presOf" srcId="{E9C2A869-860B-4018-A43D-04AAAFF23563}" destId="{0DAEEE50-8443-4BCC-BBB8-474D48F60BA7}" srcOrd="0" destOrd="0" presId="urn:microsoft.com/office/officeart/2005/8/layout/vList2"/>
    <dgm:cxn modelId="{06379ACE-AEFF-4EB4-98F8-2AF24DAE1609}" type="presOf" srcId="{F5A231B3-BF99-4639-8092-AEEFAF14BDA1}" destId="{5E694F85-EBC1-47F6-91CF-3D8129B08A05}" srcOrd="0" destOrd="0" presId="urn:microsoft.com/office/officeart/2005/8/layout/vList2"/>
    <dgm:cxn modelId="{FD495711-E9B5-42D3-88BF-F4D718949AC9}" srcId="{2F08B636-E539-4AEE-B9D1-B69983C8E734}" destId="{F5A231B3-BF99-4639-8092-AEEFAF14BDA1}" srcOrd="0" destOrd="0" parTransId="{891547D2-9894-484C-88FD-F6E04A7B3145}" sibTransId="{109CE7FA-2D79-4B91-9FE7-D5DDF54A1342}"/>
    <dgm:cxn modelId="{0B406499-3821-4382-A153-3B9C4A36151F}" srcId="{63CFF94B-D04F-44EE-B21A-AD5C0D34EA86}" destId="{E9C2A869-860B-4018-A43D-04AAAFF23563}" srcOrd="0" destOrd="0" parTransId="{332B5F51-B3B3-4029-AB36-CF3F6283B7B4}" sibTransId="{46BD69CA-3CF6-407C-8BCF-C7BCB424EF5C}"/>
    <dgm:cxn modelId="{61924249-1C77-42FA-9E37-0C16DE05EAC8}" type="presOf" srcId="{63CFF94B-D04F-44EE-B21A-AD5C0D34EA86}" destId="{24D550D5-8DF2-4B61-93A4-35FA4B2876D8}" srcOrd="0" destOrd="0" presId="urn:microsoft.com/office/officeart/2005/8/layout/vList2"/>
    <dgm:cxn modelId="{C72487F2-B8EC-43DF-89EA-44AE249AF735}" srcId="{124CF4AF-58B5-4BA9-8453-AB6811F40851}" destId="{2F08B636-E539-4AEE-B9D1-B69983C8E734}" srcOrd="1" destOrd="0" parTransId="{CF965689-4BA3-4402-BEB2-C357C9F74072}" sibTransId="{2CED7D33-1C0A-47C9-B972-34086B4010AC}"/>
    <dgm:cxn modelId="{B032467F-CB15-44BC-AD70-733FCD038945}" type="presOf" srcId="{2F08B636-E539-4AEE-B9D1-B69983C8E734}" destId="{4EAE2F81-2B97-47F0-BD49-314277B4349E}" srcOrd="0" destOrd="0" presId="urn:microsoft.com/office/officeart/2005/8/layout/vList2"/>
    <dgm:cxn modelId="{6D1440B2-8CD4-4B13-B7C9-171A3A922347}" srcId="{124CF4AF-58B5-4BA9-8453-AB6811F40851}" destId="{63CFF94B-D04F-44EE-B21A-AD5C0D34EA86}" srcOrd="0" destOrd="0" parTransId="{27CD2D8B-A775-43FB-847C-B9C76CF611B0}" sibTransId="{F6239D70-DF07-43FF-A2D4-18B66D2372BC}"/>
    <dgm:cxn modelId="{B1EB0CF8-15E5-421A-939D-5C161B3CE5C3}" type="presParOf" srcId="{D1019D57-A0F7-49B8-B35B-315BDB0CDC7C}" destId="{24D550D5-8DF2-4B61-93A4-35FA4B2876D8}" srcOrd="0" destOrd="0" presId="urn:microsoft.com/office/officeart/2005/8/layout/vList2"/>
    <dgm:cxn modelId="{B01DAC04-E9A6-4E4C-8F8B-373FBBBF3399}" type="presParOf" srcId="{D1019D57-A0F7-49B8-B35B-315BDB0CDC7C}" destId="{0DAEEE50-8443-4BCC-BBB8-474D48F60BA7}" srcOrd="1" destOrd="0" presId="urn:microsoft.com/office/officeart/2005/8/layout/vList2"/>
    <dgm:cxn modelId="{E5791E45-2F71-41A0-B27C-0F8F2063AD55}" type="presParOf" srcId="{D1019D57-A0F7-49B8-B35B-315BDB0CDC7C}" destId="{4EAE2F81-2B97-47F0-BD49-314277B4349E}" srcOrd="2" destOrd="0" presId="urn:microsoft.com/office/officeart/2005/8/layout/vList2"/>
    <dgm:cxn modelId="{D2D8CDED-1F0B-4073-837E-4DD03ED366D3}" type="presParOf" srcId="{D1019D57-A0F7-49B8-B35B-315BDB0CDC7C}" destId="{5E694F85-EBC1-47F6-91CF-3D8129B08A05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9A015C-30E7-49B4-81FD-3C5FCF7CC66F}">
      <dsp:nvSpPr>
        <dsp:cNvPr id="0" name=""/>
        <dsp:cNvSpPr/>
      </dsp:nvSpPr>
      <dsp:spPr>
        <a:xfrm>
          <a:off x="0" y="0"/>
          <a:ext cx="8458906" cy="1480555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smtClean="0">
              <a:solidFill>
                <a:srgbClr val="FFFF00"/>
              </a:solidFill>
            </a:rPr>
            <a:t>Анализ педагогического конфликта</a:t>
          </a:r>
          <a:endParaRPr lang="ru-RU" sz="4200" kern="1200" dirty="0">
            <a:solidFill>
              <a:srgbClr val="FFFF00"/>
            </a:solidFill>
          </a:endParaRPr>
        </a:p>
      </dsp:txBody>
      <dsp:txXfrm>
        <a:off x="0" y="0"/>
        <a:ext cx="8458906" cy="1480555"/>
      </dsp:txXfrm>
    </dsp:sp>
    <dsp:sp modelId="{03E1A025-3034-487F-83E3-B5594578698D}">
      <dsp:nvSpPr>
        <dsp:cNvPr id="0" name=""/>
        <dsp:cNvSpPr/>
      </dsp:nvSpPr>
      <dsp:spPr>
        <a:xfrm>
          <a:off x="4130" y="1480555"/>
          <a:ext cx="2816881" cy="310916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Причины</a:t>
          </a:r>
        </a:p>
      </dsp:txBody>
      <dsp:txXfrm>
        <a:off x="4130" y="1480555"/>
        <a:ext cx="2816881" cy="3109166"/>
      </dsp:txXfrm>
    </dsp:sp>
    <dsp:sp modelId="{6C96D8DC-2CBA-4710-9265-B9F958105CBE}">
      <dsp:nvSpPr>
        <dsp:cNvPr id="0" name=""/>
        <dsp:cNvSpPr/>
      </dsp:nvSpPr>
      <dsp:spPr>
        <a:xfrm>
          <a:off x="2768364" y="1469269"/>
          <a:ext cx="2816881" cy="3109166"/>
        </a:xfrm>
        <a:prstGeom prst="rect">
          <a:avLst/>
        </a:prstGeom>
        <a:solidFill>
          <a:schemeClr val="accent5">
            <a:hueOff val="-3676673"/>
            <a:satOff val="-5114"/>
            <a:lumOff val="-196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Тип</a:t>
          </a:r>
        </a:p>
      </dsp:txBody>
      <dsp:txXfrm>
        <a:off x="2768364" y="1469269"/>
        <a:ext cx="2816881" cy="3109166"/>
      </dsp:txXfrm>
    </dsp:sp>
    <dsp:sp modelId="{DBF63902-DA36-40A4-A4DA-9282A25E9D17}">
      <dsp:nvSpPr>
        <dsp:cNvPr id="0" name=""/>
        <dsp:cNvSpPr/>
      </dsp:nvSpPr>
      <dsp:spPr>
        <a:xfrm>
          <a:off x="5637893" y="1480555"/>
          <a:ext cx="2816881" cy="3109166"/>
        </a:xfrm>
        <a:prstGeom prst="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Направленность</a:t>
          </a:r>
        </a:p>
      </dsp:txBody>
      <dsp:txXfrm>
        <a:off x="5637893" y="1480555"/>
        <a:ext cx="2816881" cy="3109166"/>
      </dsp:txXfrm>
    </dsp:sp>
    <dsp:sp modelId="{063F057C-774E-48E1-AC5C-0A85617220D5}">
      <dsp:nvSpPr>
        <dsp:cNvPr id="0" name=""/>
        <dsp:cNvSpPr/>
      </dsp:nvSpPr>
      <dsp:spPr>
        <a:xfrm>
          <a:off x="0" y="4589722"/>
          <a:ext cx="8458906" cy="345462"/>
        </a:xfrm>
        <a:prstGeom prst="rect">
          <a:avLst/>
        </a:prstGeom>
        <a:solidFill>
          <a:schemeClr val="accent5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4D550D5-8DF2-4B61-93A4-35FA4B2876D8}">
      <dsp:nvSpPr>
        <dsp:cNvPr id="0" name=""/>
        <dsp:cNvSpPr/>
      </dsp:nvSpPr>
      <dsp:spPr>
        <a:xfrm>
          <a:off x="0" y="17964"/>
          <a:ext cx="7886700" cy="79150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Цель</a:t>
          </a:r>
          <a:endParaRPr lang="ru-RU" sz="3300" kern="1200" dirty="0"/>
        </a:p>
      </dsp:txBody>
      <dsp:txXfrm>
        <a:off x="0" y="17964"/>
        <a:ext cx="7886700" cy="791505"/>
      </dsp:txXfrm>
    </dsp:sp>
    <dsp:sp modelId="{0DAEEE50-8443-4BCC-BBB8-474D48F60BA7}">
      <dsp:nvSpPr>
        <dsp:cNvPr id="0" name=""/>
        <dsp:cNvSpPr/>
      </dsp:nvSpPr>
      <dsp:spPr>
        <a:xfrm>
          <a:off x="0" y="809469"/>
          <a:ext cx="7886700" cy="15369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41910" rIns="234696" bIns="41910" numCol="1" spcCol="1270" anchor="t" anchorCtr="0">
          <a:noAutofit/>
        </a:bodyPr>
        <a:lstStyle/>
        <a:p>
          <a:pPr marL="228600" lvl="1" indent="-228600" algn="just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b="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попытка разрешения проблемы за счет более адекватного понимания ситуации, осознания истинных интересов и изменения поведения одной из сторон, вовлеченных в конфликт.</a:t>
          </a:r>
          <a:endParaRPr lang="ru-RU" sz="2600" b="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809469"/>
        <a:ext cx="7886700" cy="1536975"/>
      </dsp:txXfrm>
    </dsp:sp>
    <dsp:sp modelId="{4EAE2F81-2B97-47F0-BD49-314277B4349E}">
      <dsp:nvSpPr>
        <dsp:cNvPr id="0" name=""/>
        <dsp:cNvSpPr/>
      </dsp:nvSpPr>
      <dsp:spPr>
        <a:xfrm>
          <a:off x="0" y="2346444"/>
          <a:ext cx="7886700" cy="791505"/>
        </a:xfrm>
        <a:prstGeom prst="roundRect">
          <a:avLst/>
        </a:prstGeom>
        <a:solidFill>
          <a:schemeClr val="accent5">
            <a:hueOff val="-7353345"/>
            <a:satOff val="-10228"/>
            <a:lumOff val="-392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Задача</a:t>
          </a:r>
          <a:endParaRPr lang="ru-RU" sz="3300" kern="1200" dirty="0"/>
        </a:p>
      </dsp:txBody>
      <dsp:txXfrm>
        <a:off x="0" y="2346444"/>
        <a:ext cx="7886700" cy="791505"/>
      </dsp:txXfrm>
    </dsp:sp>
    <dsp:sp modelId="{5E694F85-EBC1-47F6-91CF-3D8129B08A05}">
      <dsp:nvSpPr>
        <dsp:cNvPr id="0" name=""/>
        <dsp:cNvSpPr/>
      </dsp:nvSpPr>
      <dsp:spPr>
        <a:xfrm>
          <a:off x="0" y="3137949"/>
          <a:ext cx="7886700" cy="11954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0403" tIns="41910" rIns="234696" bIns="41910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600" i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помощь клиенту в определении и уточнении его целей, а именно, на что конкретно направлены его усилия или стремления.</a:t>
          </a:r>
          <a:endParaRPr lang="ru-RU" sz="2600" i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0" y="3137949"/>
        <a:ext cx="7886700" cy="11954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F09908-189A-4398-8553-874A0D77A97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193C13-A1E5-4884-A5EB-E469B5DF1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8385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41606-B5BA-4A77-B866-04A6F039A42C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0731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71053-D0F1-440D-A852-D0FD4424FC4B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0320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A0B9D-E2D9-4A2F-949F-C3C364FC6476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171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BA46E-41D2-49AC-93DE-FF6E77490E2F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8270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44EB-9CD5-4757-909B-33C41D96439D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049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7EAC93-2D79-42A8-9ED4-3AC81FECEDA0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77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4BA41-73FE-4818-AD08-EFCD829A5712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0712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9AFDD-F10D-4945-9019-D88C039EADF7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588207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60CB-0C43-4653-BA64-DF67DD60732D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0287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4BC32-2F2C-4B4A-BB29-3F76EE31A541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4139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795B0-8E2A-4EEB-BDCF-097A13A3E8C6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416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8868C-9285-40E0-B800-8074E4CE2004}" type="datetime1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A24B9-5283-4922-98AC-B8CA2CBC31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655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936978"/>
            <a:ext cx="7886700" cy="250445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Конфликтологическое консультирование, как форма работы с педагогическим коллективом ДОУ</a:t>
            </a:r>
            <a:endParaRPr lang="ru-RU" sz="4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90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1998133"/>
            <a:ext cx="7772400" cy="111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2950" y="3341511"/>
            <a:ext cx="7772400" cy="2568635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/>
              <a:t>Особая форма обострившихся противоречивых взаимоотношений отдельных людей и общностей, для которых характерно осознанное противоборство между ними на основе противопоставления их потребностей и интересов.</a:t>
            </a:r>
          </a:p>
          <a:p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055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333" y="365126"/>
            <a:ext cx="8346017" cy="1325563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Педагогический конфликт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b="1" dirty="0" smtClean="0"/>
              <a:t>Форма обострившихся субъектно-субъектных противоречий, возникшая в результате профессионального и межличностного взаимодействия участников учебно-воспитательного процесса и вызывающая у них отрицательный эмоциональный фон общения.</a:t>
            </a:r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4585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8000" y="1478844"/>
          <a:ext cx="8458906" cy="49351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Конфликтологическое консультирование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628650" y="1825625"/>
          <a:ext cx="78867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Конфликтологическое консультирование.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Этапы.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1. </a:t>
            </a:r>
            <a:r>
              <a:rPr lang="ru-RU" sz="2600" b="1" dirty="0" smtClean="0"/>
              <a:t>Установление контакта</a:t>
            </a:r>
          </a:p>
          <a:p>
            <a:pPr>
              <a:buNone/>
            </a:pPr>
            <a:r>
              <a:rPr lang="ru-RU" sz="2600" b="1" dirty="0" smtClean="0"/>
              <a:t>2. Изложение клиентом своей проблемы (ориентация в конфликтной ситуации)</a:t>
            </a:r>
          </a:p>
          <a:p>
            <a:pPr>
              <a:buNone/>
            </a:pPr>
            <a:r>
              <a:rPr lang="ru-RU" sz="2600" b="1" dirty="0" smtClean="0"/>
              <a:t>3. Дискуссия (выявление вопросов для обсуждения и аналитика конфликта)</a:t>
            </a:r>
          </a:p>
          <a:p>
            <a:pPr>
              <a:buNone/>
            </a:pPr>
            <a:r>
              <a:rPr lang="ru-RU" sz="2600" b="1" dirty="0" smtClean="0"/>
              <a:t>4. Выработка и обсуждение вариантов решения конфликта.</a:t>
            </a:r>
          </a:p>
          <a:p>
            <a:pPr>
              <a:buNone/>
            </a:pPr>
            <a:r>
              <a:rPr lang="ru-RU" sz="2600" b="1" dirty="0" smtClean="0"/>
              <a:t>5. Принятие решения о способах преодоления конфликта.</a:t>
            </a:r>
          </a:p>
          <a:p>
            <a:pPr>
              <a:buNone/>
            </a:pPr>
            <a:r>
              <a:rPr lang="ru-RU" sz="2600" b="1" dirty="0" smtClean="0"/>
              <a:t>6. Реализация решения, выход из консультирования.</a:t>
            </a:r>
            <a:endParaRPr lang="ru-RU" sz="2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A24B9-5283-4922-98AC-B8CA2CBC310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82</TotalTime>
  <Words>170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  Конфликтологическое консультирование, как форма работы с педагогическим коллективом ДОУ</vt:lpstr>
      <vt:lpstr>     Конфликт</vt:lpstr>
      <vt:lpstr>Педагогический конфликт</vt:lpstr>
      <vt:lpstr>Слайд 4</vt:lpstr>
      <vt:lpstr>Конфликтологическое консультирование</vt:lpstr>
      <vt:lpstr>Конфликтологическое консультирование.                                                        Этапы.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Oleg Griban</dc:creator>
  <cp:lastModifiedBy>User</cp:lastModifiedBy>
  <cp:revision>18</cp:revision>
  <dcterms:created xsi:type="dcterms:W3CDTF">2018-01-08T14:19:34Z</dcterms:created>
  <dcterms:modified xsi:type="dcterms:W3CDTF">2018-03-27T09:50:25Z</dcterms:modified>
</cp:coreProperties>
</file>