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6917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09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335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4307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855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97332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185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2364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26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28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775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18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7179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46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48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5494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169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B968C75-10EE-42E4-AD05-B5886C484B95}" type="datetimeFigureOut">
              <a:rPr lang="ru-RU" smtClean="0"/>
              <a:t>пн 16.04.18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58CC011-6766-4779-B180-CC39A072A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612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4" r:id="rId16"/>
    <p:sldLayoutId id="214748373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«Наши помощники-домашние животные.»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 уроку по окружающему миру в 1 классе.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49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4656" y="703354"/>
            <a:ext cx="6262688" cy="4690971"/>
          </a:xfrm>
        </p:spPr>
      </p:pic>
    </p:spTree>
    <p:extLst>
      <p:ext uri="{BB962C8B-B14F-4D97-AF65-F5344CB8AC3E}">
        <p14:creationId xmlns:p14="http://schemas.microsoft.com/office/powerpoint/2010/main" val="4266565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3007934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2954488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1040681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2" y="3292475"/>
            <a:ext cx="2466975" cy="1847850"/>
          </a:xfrm>
        </p:spPr>
      </p:pic>
    </p:spTree>
    <p:extLst>
      <p:ext uri="{BB962C8B-B14F-4D97-AF65-F5344CB8AC3E}">
        <p14:creationId xmlns:p14="http://schemas.microsoft.com/office/powerpoint/2010/main" val="692575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2" y="3292475"/>
            <a:ext cx="2466975" cy="1847850"/>
          </a:xfrm>
        </p:spPr>
      </p:pic>
    </p:spTree>
    <p:extLst>
      <p:ext uri="{BB962C8B-B14F-4D97-AF65-F5344CB8AC3E}">
        <p14:creationId xmlns:p14="http://schemas.microsoft.com/office/powerpoint/2010/main" val="4246215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512" y="3292475"/>
            <a:ext cx="2466975" cy="1847850"/>
          </a:xfrm>
        </p:spPr>
      </p:pic>
    </p:spTree>
    <p:extLst>
      <p:ext uri="{BB962C8B-B14F-4D97-AF65-F5344CB8AC3E}">
        <p14:creationId xmlns:p14="http://schemas.microsoft.com/office/powerpoint/2010/main" val="3288738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10592499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196" y="2557463"/>
            <a:ext cx="4425608" cy="3317875"/>
          </a:xfrm>
        </p:spPr>
      </p:pic>
    </p:spTree>
    <p:extLst>
      <p:ext uri="{BB962C8B-B14F-4D97-AF65-F5344CB8AC3E}">
        <p14:creationId xmlns:p14="http://schemas.microsoft.com/office/powerpoint/2010/main" val="36415850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Третья остановка: Строительная.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864" y="2557463"/>
            <a:ext cx="6374271" cy="3317875"/>
          </a:xfrm>
        </p:spPr>
      </p:pic>
    </p:spTree>
    <p:extLst>
      <p:ext uri="{BB962C8B-B14F-4D97-AF65-F5344CB8AC3E}">
        <p14:creationId xmlns:p14="http://schemas.microsoft.com/office/powerpoint/2010/main" val="369986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Первая остановка: Исследовательская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800" y="2103438"/>
            <a:ext cx="6984999" cy="4030662"/>
          </a:xfrm>
        </p:spPr>
      </p:pic>
    </p:spTree>
    <p:extLst>
      <p:ext uri="{BB962C8B-B14F-4D97-AF65-F5344CB8AC3E}">
        <p14:creationId xmlns:p14="http://schemas.microsoft.com/office/powerpoint/2010/main" val="4684557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Четвёртая остановка: Животноводческая.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434" y="2557463"/>
            <a:ext cx="5053131" cy="3317875"/>
          </a:xfrm>
        </p:spPr>
      </p:pic>
    </p:spTree>
    <p:extLst>
      <p:ext uri="{BB962C8B-B14F-4D97-AF65-F5344CB8AC3E}">
        <p14:creationId xmlns:p14="http://schemas.microsoft.com/office/powerpoint/2010/main" val="704893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Пятая остановка: Мыслители.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механизмы в сельском хозяйстве заменили животных? А что не может заменить ни одна машина?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2412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503685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876" y="2557463"/>
            <a:ext cx="4628247" cy="3317875"/>
          </a:xfrm>
        </p:spPr>
      </p:pic>
    </p:spTree>
    <p:extLst>
      <p:ext uri="{BB962C8B-B14F-4D97-AF65-F5344CB8AC3E}">
        <p14:creationId xmlns:p14="http://schemas.microsoft.com/office/powerpoint/2010/main" val="37936215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083" y="2557463"/>
            <a:ext cx="4423833" cy="3317875"/>
          </a:xfrm>
        </p:spPr>
      </p:pic>
    </p:spTree>
    <p:extLst>
      <p:ext uri="{BB962C8B-B14F-4D97-AF65-F5344CB8AC3E}">
        <p14:creationId xmlns:p14="http://schemas.microsoft.com/office/powerpoint/2010/main" val="369866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2" y="461432"/>
            <a:ext cx="9606928" cy="6024114"/>
          </a:xfrm>
        </p:spPr>
      </p:pic>
    </p:spTree>
    <p:extLst>
      <p:ext uri="{BB962C8B-B14F-4D97-AF65-F5344CB8AC3E}">
        <p14:creationId xmlns:p14="http://schemas.microsoft.com/office/powerpoint/2010/main" val="89278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00" y="495299"/>
            <a:ext cx="11492318" cy="5727701"/>
          </a:xfrm>
        </p:spPr>
      </p:pic>
    </p:spTree>
    <p:extLst>
      <p:ext uri="{BB962C8B-B14F-4D97-AF65-F5344CB8AC3E}">
        <p14:creationId xmlns:p14="http://schemas.microsoft.com/office/powerpoint/2010/main" val="50477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700" y="488951"/>
            <a:ext cx="10413999" cy="5678487"/>
          </a:xfrm>
        </p:spPr>
      </p:pic>
    </p:spTree>
    <p:extLst>
      <p:ext uri="{BB962C8B-B14F-4D97-AF65-F5344CB8AC3E}">
        <p14:creationId xmlns:p14="http://schemas.microsoft.com/office/powerpoint/2010/main" val="271671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501651"/>
            <a:ext cx="11036299" cy="5754687"/>
          </a:xfrm>
        </p:spPr>
      </p:pic>
    </p:spTree>
    <p:extLst>
      <p:ext uri="{BB962C8B-B14F-4D97-AF65-F5344CB8AC3E}">
        <p14:creationId xmlns:p14="http://schemas.microsoft.com/office/powerpoint/2010/main" val="1135033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Вторая остановка: Фермерская.</a:t>
            </a:r>
            <a:br>
              <a:rPr lang="ru-RU" dirty="0" smtClean="0"/>
            </a:br>
            <a:r>
              <a:rPr lang="ru-RU" sz="3100" dirty="0"/>
              <a:t>Какую пользу приносят домашние животные?</a:t>
            </a:r>
            <a:br>
              <a:rPr lang="ru-RU" sz="3100" dirty="0"/>
            </a:br>
            <a:endParaRPr lang="ru-RU" sz="31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300" y="1896111"/>
            <a:ext cx="6286499" cy="4400549"/>
          </a:xfrm>
        </p:spPr>
      </p:pic>
    </p:spTree>
    <p:extLst>
      <p:ext uri="{BB962C8B-B14F-4D97-AF65-F5344CB8AC3E}">
        <p14:creationId xmlns:p14="http://schemas.microsoft.com/office/powerpoint/2010/main" val="1162716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114300"/>
            <a:ext cx="10642600" cy="6430611"/>
          </a:xfrm>
        </p:spPr>
      </p:pic>
    </p:spTree>
    <p:extLst>
      <p:ext uri="{BB962C8B-B14F-4D97-AF65-F5344CB8AC3E}">
        <p14:creationId xmlns:p14="http://schemas.microsoft.com/office/powerpoint/2010/main" val="2257789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900" y="278125"/>
            <a:ext cx="10502900" cy="6059176"/>
          </a:xfrm>
        </p:spPr>
      </p:pic>
    </p:spTree>
    <p:extLst>
      <p:ext uri="{BB962C8B-B14F-4D97-AF65-F5344CB8AC3E}">
        <p14:creationId xmlns:p14="http://schemas.microsoft.com/office/powerpoint/2010/main" val="12855321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100</TotalTime>
  <Words>61</Words>
  <Application>Microsoft Office PowerPoint</Application>
  <PresentationFormat>Широкоэкранный</PresentationFormat>
  <Paragraphs>10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Garamond</vt:lpstr>
      <vt:lpstr>Натуральные материалы</vt:lpstr>
      <vt:lpstr>«Наши помощники-домашние животные.»</vt:lpstr>
      <vt:lpstr>Первая остановка: Исследовательская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Вторая остановка: Фермерская. Какую пользу приносят домашние животные?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Третья остановка: Строительная.</vt:lpstr>
      <vt:lpstr>Четвёртая остановка: Животноводческая.</vt:lpstr>
      <vt:lpstr>Пятая остановка: Мыслители.</vt:lpstr>
      <vt:lpstr>Физкультминутка.</vt:lpstr>
      <vt:lpstr>Домашнее задание.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«Наши помощники-домашние животные.»</dc:title>
  <dc:creator>Пользователь</dc:creator>
  <cp:lastModifiedBy>Пользователь</cp:lastModifiedBy>
  <cp:revision>7</cp:revision>
  <dcterms:created xsi:type="dcterms:W3CDTF">2018-04-16T17:20:56Z</dcterms:created>
  <dcterms:modified xsi:type="dcterms:W3CDTF">2018-04-16T19:01:37Z</dcterms:modified>
</cp:coreProperties>
</file>