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C79701-F298-4401-AB8B-D8A48D1EE02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B56C7F-5F88-48FF-BB6B-AF225117661F}">
      <dgm:prSet phldrT="[Текст]" custT="1"/>
      <dgm:spPr/>
      <dgm:t>
        <a:bodyPr/>
        <a:lstStyle/>
        <a:p>
          <a:r>
            <a:rPr lang="ru-RU" sz="2400" b="1" i="0" dirty="0" smtClean="0"/>
            <a:t>Функции</a:t>
          </a:r>
          <a:r>
            <a:rPr lang="ru-RU" sz="2400" b="1" i="1" dirty="0" smtClean="0"/>
            <a:t> </a:t>
          </a:r>
          <a:r>
            <a:rPr lang="ru-RU" sz="2400" b="1" i="0" dirty="0" smtClean="0"/>
            <a:t>столи</a:t>
          </a:r>
          <a:r>
            <a:rPr lang="ru-RU" sz="2400" b="1" dirty="0" smtClean="0"/>
            <a:t>цы</a:t>
          </a:r>
          <a:endParaRPr lang="ru-RU" sz="2400" b="1" dirty="0"/>
        </a:p>
      </dgm:t>
    </dgm:pt>
    <dgm:pt modelId="{D37D5BD8-5EF2-41D6-A23F-B63B7B68B4A5}" type="parTrans" cxnId="{F3256310-0799-4B61-89E6-C49DE59D86ED}">
      <dgm:prSet/>
      <dgm:spPr/>
      <dgm:t>
        <a:bodyPr/>
        <a:lstStyle/>
        <a:p>
          <a:endParaRPr lang="ru-RU"/>
        </a:p>
      </dgm:t>
    </dgm:pt>
    <dgm:pt modelId="{849D7DBF-8A2A-4909-9C2B-95C86FFD141E}" type="sibTrans" cxnId="{F3256310-0799-4B61-89E6-C49DE59D86ED}">
      <dgm:prSet/>
      <dgm:spPr/>
      <dgm:t>
        <a:bodyPr/>
        <a:lstStyle/>
        <a:p>
          <a:endParaRPr lang="ru-RU"/>
        </a:p>
      </dgm:t>
    </dgm:pt>
    <dgm:pt modelId="{C4C107B2-9D8C-4A70-8BA6-21687BDB6F91}">
      <dgm:prSet phldrT="[Текст]" custT="1"/>
      <dgm:spPr/>
      <dgm:t>
        <a:bodyPr/>
        <a:lstStyle/>
        <a:p>
          <a:r>
            <a:rPr lang="ru-RU" sz="2000" b="1" dirty="0" smtClean="0"/>
            <a:t>Нестоличные</a:t>
          </a:r>
          <a:endParaRPr lang="ru-RU" sz="2000" b="1" dirty="0"/>
        </a:p>
      </dgm:t>
    </dgm:pt>
    <dgm:pt modelId="{AC0F4561-9B1D-4386-BE4F-8FB1F8E936F5}" type="parTrans" cxnId="{60C56EAD-9B92-404B-B859-B869D555A828}">
      <dgm:prSet/>
      <dgm:spPr/>
      <dgm:t>
        <a:bodyPr/>
        <a:lstStyle/>
        <a:p>
          <a:endParaRPr lang="ru-RU"/>
        </a:p>
      </dgm:t>
    </dgm:pt>
    <dgm:pt modelId="{DA99868C-6227-4A4A-92D4-99C2134E7DEA}" type="sibTrans" cxnId="{60C56EAD-9B92-404B-B859-B869D555A828}">
      <dgm:prSet/>
      <dgm:spPr/>
      <dgm:t>
        <a:bodyPr/>
        <a:lstStyle/>
        <a:p>
          <a:endParaRPr lang="ru-RU"/>
        </a:p>
      </dgm:t>
    </dgm:pt>
    <dgm:pt modelId="{C700C6DA-885F-430F-AC88-A7BBE5EB902F}">
      <dgm:prSet phldrT="[Текст]" custT="1"/>
      <dgm:spPr/>
      <dgm:t>
        <a:bodyPr/>
        <a:lstStyle/>
        <a:p>
          <a:r>
            <a:rPr lang="ru-RU" sz="1800" b="1" dirty="0" smtClean="0"/>
            <a:t>Экономические</a:t>
          </a:r>
          <a:endParaRPr lang="ru-RU" sz="1800" b="1" dirty="0"/>
        </a:p>
      </dgm:t>
    </dgm:pt>
    <dgm:pt modelId="{E1B521AC-3D62-4BAD-9942-5A53065C3E60}" type="parTrans" cxnId="{6C4E62F5-4185-48C4-9592-B952B582C86D}">
      <dgm:prSet/>
      <dgm:spPr>
        <a:ln w="25400">
          <a:solidFill>
            <a:schemeClr val="tx2">
              <a:lumMod val="50000"/>
            </a:schemeClr>
          </a:solidFill>
        </a:ln>
        <a:scene3d>
          <a:camera prst="orthographicFront">
            <a:rot lat="19151355" lon="803249" rev="259958"/>
          </a:camera>
          <a:lightRig rig="threePt" dir="t"/>
        </a:scene3d>
        <a:sp3d z="-44450"/>
      </dgm:spPr>
      <dgm:t>
        <a:bodyPr/>
        <a:lstStyle/>
        <a:p>
          <a:endParaRPr lang="ru-RU"/>
        </a:p>
      </dgm:t>
    </dgm:pt>
    <dgm:pt modelId="{C15E337F-0B3C-46A3-85CA-2FBC9FBD92D5}" type="sibTrans" cxnId="{6C4E62F5-4185-48C4-9592-B952B582C86D}">
      <dgm:prSet/>
      <dgm:spPr/>
      <dgm:t>
        <a:bodyPr/>
        <a:lstStyle/>
        <a:p>
          <a:endParaRPr lang="ru-RU"/>
        </a:p>
      </dgm:t>
    </dgm:pt>
    <dgm:pt modelId="{5D6A6926-275F-48B5-BA87-E47C1F8D16AC}">
      <dgm:prSet phldrT="[Текст]" custT="1"/>
      <dgm:spPr/>
      <dgm:t>
        <a:bodyPr/>
        <a:lstStyle/>
        <a:p>
          <a:r>
            <a:rPr lang="ru-RU" sz="1800" b="1" dirty="0" smtClean="0"/>
            <a:t>Культур</a:t>
          </a:r>
        </a:p>
        <a:p>
          <a:r>
            <a:rPr lang="ru-RU" sz="1800" b="1" dirty="0" err="1" smtClean="0"/>
            <a:t>ные</a:t>
          </a:r>
          <a:endParaRPr lang="ru-RU" sz="1800" b="1" dirty="0"/>
        </a:p>
      </dgm:t>
    </dgm:pt>
    <dgm:pt modelId="{EBC6C691-AF59-4C27-B8A7-00FFB5B3CDDE}" type="parTrans" cxnId="{9F19D724-DE66-48FD-9489-5EF4676109D6}">
      <dgm:prSet/>
      <dgm:spPr/>
      <dgm:t>
        <a:bodyPr/>
        <a:lstStyle/>
        <a:p>
          <a:endParaRPr lang="ru-RU"/>
        </a:p>
      </dgm:t>
    </dgm:pt>
    <dgm:pt modelId="{BFDBB496-E168-4A4A-A97E-E08204C8CCAD}" type="sibTrans" cxnId="{9F19D724-DE66-48FD-9489-5EF4676109D6}">
      <dgm:prSet/>
      <dgm:spPr/>
      <dgm:t>
        <a:bodyPr/>
        <a:lstStyle/>
        <a:p>
          <a:endParaRPr lang="ru-RU"/>
        </a:p>
      </dgm:t>
    </dgm:pt>
    <dgm:pt modelId="{71C157FC-776C-41DC-AACA-04A6B2E92468}">
      <dgm:prSet phldrT="[Текст]" custT="1"/>
      <dgm:spPr/>
      <dgm:t>
        <a:bodyPr/>
        <a:lstStyle/>
        <a:p>
          <a:r>
            <a:rPr lang="ru-RU" sz="2000" b="1" dirty="0" smtClean="0"/>
            <a:t>Столичные</a:t>
          </a:r>
          <a:endParaRPr lang="ru-RU" sz="2000" b="1" dirty="0"/>
        </a:p>
      </dgm:t>
    </dgm:pt>
    <dgm:pt modelId="{0B87EFE8-8878-4BA2-A7B7-5279C13CB259}" type="parTrans" cxnId="{5B1FADC0-73D2-443C-9533-795BBCCA8A4C}">
      <dgm:prSet/>
      <dgm:spPr/>
      <dgm:t>
        <a:bodyPr/>
        <a:lstStyle/>
        <a:p>
          <a:endParaRPr lang="ru-RU"/>
        </a:p>
      </dgm:t>
    </dgm:pt>
    <dgm:pt modelId="{7BD86DCC-336D-46D5-B584-D96A5EF0278D}" type="sibTrans" cxnId="{5B1FADC0-73D2-443C-9533-795BBCCA8A4C}">
      <dgm:prSet/>
      <dgm:spPr/>
      <dgm:t>
        <a:bodyPr/>
        <a:lstStyle/>
        <a:p>
          <a:endParaRPr lang="ru-RU"/>
        </a:p>
      </dgm:t>
    </dgm:pt>
    <dgm:pt modelId="{947D1E58-6185-43BE-8839-749B29DD29C3}">
      <dgm:prSet phldrT="[Текст]" custT="1"/>
      <dgm:spPr/>
      <dgm:t>
        <a:bodyPr/>
        <a:lstStyle/>
        <a:p>
          <a:r>
            <a:rPr lang="ru-RU" sz="1600" b="1" dirty="0" smtClean="0"/>
            <a:t>Политические (управление территорией государства и ее населением)</a:t>
          </a:r>
          <a:endParaRPr lang="ru-RU" sz="1600" b="1" dirty="0"/>
        </a:p>
      </dgm:t>
    </dgm:pt>
    <dgm:pt modelId="{6DA096C3-1F1F-4E83-82C7-3D868C625A03}" type="parTrans" cxnId="{A353EB97-71D8-480F-97AC-330EC0AA2A77}">
      <dgm:prSet/>
      <dgm:spPr/>
      <dgm:t>
        <a:bodyPr/>
        <a:lstStyle/>
        <a:p>
          <a:endParaRPr lang="ru-RU"/>
        </a:p>
      </dgm:t>
    </dgm:pt>
    <dgm:pt modelId="{1C9924AD-29B1-499B-80A1-EA848D7402FA}" type="sibTrans" cxnId="{A353EB97-71D8-480F-97AC-330EC0AA2A77}">
      <dgm:prSet/>
      <dgm:spPr/>
      <dgm:t>
        <a:bodyPr/>
        <a:lstStyle/>
        <a:p>
          <a:endParaRPr lang="ru-RU"/>
        </a:p>
      </dgm:t>
    </dgm:pt>
    <dgm:pt modelId="{862C0D5E-CD9B-4A81-95FB-AA30B1861642}">
      <dgm:prSet phldrT="[Текст]" custT="1"/>
      <dgm:spPr/>
      <dgm:t>
        <a:bodyPr/>
        <a:lstStyle/>
        <a:p>
          <a:r>
            <a:rPr lang="ru-RU" sz="1600" b="1" dirty="0" smtClean="0"/>
            <a:t>Научные</a:t>
          </a:r>
          <a:endParaRPr lang="ru-RU" sz="1600" b="1" dirty="0"/>
        </a:p>
      </dgm:t>
    </dgm:pt>
    <dgm:pt modelId="{FC763CFC-2D0F-404C-9803-858C7CCA85B2}" type="parTrans" cxnId="{C32FE733-CB32-4FB0-AF3B-56B20FD5234B}">
      <dgm:prSet/>
      <dgm:spPr/>
      <dgm:t>
        <a:bodyPr/>
        <a:lstStyle/>
        <a:p>
          <a:endParaRPr lang="ru-RU"/>
        </a:p>
      </dgm:t>
    </dgm:pt>
    <dgm:pt modelId="{5908D01C-C390-4A1A-B2DC-539CDD5AF444}" type="sibTrans" cxnId="{C32FE733-CB32-4FB0-AF3B-56B20FD5234B}">
      <dgm:prSet/>
      <dgm:spPr/>
      <dgm:t>
        <a:bodyPr/>
        <a:lstStyle/>
        <a:p>
          <a:endParaRPr lang="ru-RU"/>
        </a:p>
      </dgm:t>
    </dgm:pt>
    <dgm:pt modelId="{A970E65E-DA0C-4F6F-9015-2C88ED19AC90}">
      <dgm:prSet phldrT="[Текст]" custT="1"/>
      <dgm:spPr/>
      <dgm:t>
        <a:bodyPr/>
        <a:lstStyle/>
        <a:p>
          <a:r>
            <a:rPr lang="ru-RU" sz="1800" b="1" dirty="0" smtClean="0"/>
            <a:t>Военно-стратегические</a:t>
          </a:r>
          <a:endParaRPr lang="ru-RU" sz="1800" b="1" dirty="0"/>
        </a:p>
      </dgm:t>
    </dgm:pt>
    <dgm:pt modelId="{9D363725-4C70-4696-A367-885ADBC52235}" type="parTrans" cxnId="{6906A7A0-28AC-4902-89DC-F2FE763B7A59}">
      <dgm:prSet/>
      <dgm:spPr/>
      <dgm:t>
        <a:bodyPr/>
        <a:lstStyle/>
        <a:p>
          <a:endParaRPr lang="ru-RU"/>
        </a:p>
      </dgm:t>
    </dgm:pt>
    <dgm:pt modelId="{CDB03C80-652B-4A30-841E-8D7EBD9006ED}" type="sibTrans" cxnId="{6906A7A0-28AC-4902-89DC-F2FE763B7A59}">
      <dgm:prSet/>
      <dgm:spPr/>
      <dgm:t>
        <a:bodyPr/>
        <a:lstStyle/>
        <a:p>
          <a:endParaRPr lang="ru-RU"/>
        </a:p>
      </dgm:t>
    </dgm:pt>
    <dgm:pt modelId="{6A2EBE6D-8313-47F6-9656-5275F4E3F077}">
      <dgm:prSet phldrT="[Текст]" custT="1"/>
      <dgm:spPr/>
      <dgm:t>
        <a:bodyPr/>
        <a:lstStyle/>
        <a:p>
          <a:r>
            <a:rPr lang="ru-RU" sz="1600" b="1" dirty="0" smtClean="0"/>
            <a:t>Социальные</a:t>
          </a:r>
          <a:endParaRPr lang="ru-RU" sz="1600" b="1" dirty="0"/>
        </a:p>
      </dgm:t>
    </dgm:pt>
    <dgm:pt modelId="{A9563AFF-06DD-4B33-B913-D11D538DFC28}" type="parTrans" cxnId="{C6A80457-63FA-4745-A963-4B032514DFB1}">
      <dgm:prSet/>
      <dgm:spPr>
        <a:scene3d>
          <a:camera prst="orthographicFront">
            <a:rot lat="2100000" lon="1499962" rev="0"/>
          </a:camera>
          <a:lightRig rig="threePt" dir="t"/>
        </a:scene3d>
        <a:sp3d z="-6350"/>
      </dgm:spPr>
      <dgm:t>
        <a:bodyPr/>
        <a:lstStyle/>
        <a:p>
          <a:endParaRPr lang="ru-RU"/>
        </a:p>
      </dgm:t>
    </dgm:pt>
    <dgm:pt modelId="{D2D3AFF9-E0F9-4EA1-8A93-3D9267DEFBDE}" type="sibTrans" cxnId="{C6A80457-63FA-4745-A963-4B032514DFB1}">
      <dgm:prSet/>
      <dgm:spPr/>
      <dgm:t>
        <a:bodyPr/>
        <a:lstStyle/>
        <a:p>
          <a:endParaRPr lang="ru-RU"/>
        </a:p>
      </dgm:t>
    </dgm:pt>
    <dgm:pt modelId="{D6F45E33-A674-41C5-A40B-F9FFCF6BCC66}" type="pres">
      <dgm:prSet presAssocID="{4AC79701-F298-4401-AB8B-D8A48D1EE02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DC20835-4A23-4231-834F-E698856868B9}" type="pres">
      <dgm:prSet presAssocID="{6FB56C7F-5F88-48FF-BB6B-AF225117661F}" presName="hierRoot1" presStyleCnt="0"/>
      <dgm:spPr/>
    </dgm:pt>
    <dgm:pt modelId="{E39175F4-84B0-4E49-99F5-D56541CCC351}" type="pres">
      <dgm:prSet presAssocID="{6FB56C7F-5F88-48FF-BB6B-AF225117661F}" presName="composite" presStyleCnt="0"/>
      <dgm:spPr/>
    </dgm:pt>
    <dgm:pt modelId="{98DD0719-448D-44AB-B128-96A22297A5D8}" type="pres">
      <dgm:prSet presAssocID="{6FB56C7F-5F88-48FF-BB6B-AF225117661F}" presName="background" presStyleLbl="node0" presStyleIdx="0" presStyleCnt="1"/>
      <dgm:spPr/>
    </dgm:pt>
    <dgm:pt modelId="{A157F54E-402B-4426-864F-17F360231145}" type="pres">
      <dgm:prSet presAssocID="{6FB56C7F-5F88-48FF-BB6B-AF225117661F}" presName="text" presStyleLbl="fgAcc0" presStyleIdx="0" presStyleCnt="1" custScaleX="391799" custScaleY="269313" custLinFactX="-45624" custLinFactNeighborX="-100000" custLinFactNeighborY="-22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2DCABD-6221-4B85-A41E-F971555D92DD}" type="pres">
      <dgm:prSet presAssocID="{6FB56C7F-5F88-48FF-BB6B-AF225117661F}" presName="hierChild2" presStyleCnt="0"/>
      <dgm:spPr/>
    </dgm:pt>
    <dgm:pt modelId="{01F53638-AC93-4BDF-A7C6-EB1125383D3D}" type="pres">
      <dgm:prSet presAssocID="{AC0F4561-9B1D-4386-BE4F-8FB1F8E936F5}" presName="Name10" presStyleLbl="parChTrans1D2" presStyleIdx="0" presStyleCnt="2"/>
      <dgm:spPr/>
      <dgm:t>
        <a:bodyPr/>
        <a:lstStyle/>
        <a:p>
          <a:endParaRPr lang="ru-RU"/>
        </a:p>
      </dgm:t>
    </dgm:pt>
    <dgm:pt modelId="{8AB1CBFB-3235-4EB8-A762-42EF873E68D9}" type="pres">
      <dgm:prSet presAssocID="{C4C107B2-9D8C-4A70-8BA6-21687BDB6F91}" presName="hierRoot2" presStyleCnt="0"/>
      <dgm:spPr/>
    </dgm:pt>
    <dgm:pt modelId="{4F8E2A03-2A14-412E-827A-5B618618F51D}" type="pres">
      <dgm:prSet presAssocID="{C4C107B2-9D8C-4A70-8BA6-21687BDB6F91}" presName="composite2" presStyleCnt="0"/>
      <dgm:spPr/>
    </dgm:pt>
    <dgm:pt modelId="{B165D36E-E3D4-4102-B1F5-B90C6436FEFB}" type="pres">
      <dgm:prSet presAssocID="{C4C107B2-9D8C-4A70-8BA6-21687BDB6F91}" presName="background2" presStyleLbl="node2" presStyleIdx="0" presStyleCnt="2"/>
      <dgm:spPr/>
    </dgm:pt>
    <dgm:pt modelId="{7E582D6A-C9FE-40DE-8354-F363912B5BD3}" type="pres">
      <dgm:prSet presAssocID="{C4C107B2-9D8C-4A70-8BA6-21687BDB6F91}" presName="text2" presStyleLbl="fgAcc2" presStyleIdx="0" presStyleCnt="2" custScaleX="290273" custScaleY="118254" custLinFactNeighborX="-79330" custLinFactNeighborY="153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0AA22D-F6E8-4611-BA42-D1E8601660FB}" type="pres">
      <dgm:prSet presAssocID="{C4C107B2-9D8C-4A70-8BA6-21687BDB6F91}" presName="hierChild3" presStyleCnt="0"/>
      <dgm:spPr/>
    </dgm:pt>
    <dgm:pt modelId="{9BC8D722-13E2-4733-B692-67734CD7476A}" type="pres">
      <dgm:prSet presAssocID="{E1B521AC-3D62-4BAD-9942-5A53065C3E60}" presName="Name17" presStyleLbl="parChTrans1D3" presStyleIdx="0" presStyleCnt="6"/>
      <dgm:spPr/>
      <dgm:t>
        <a:bodyPr/>
        <a:lstStyle/>
        <a:p>
          <a:endParaRPr lang="ru-RU"/>
        </a:p>
      </dgm:t>
    </dgm:pt>
    <dgm:pt modelId="{FB00421C-8FF9-4E21-B4D0-AB3B17822724}" type="pres">
      <dgm:prSet presAssocID="{C700C6DA-885F-430F-AC88-A7BBE5EB902F}" presName="hierRoot3" presStyleCnt="0"/>
      <dgm:spPr/>
    </dgm:pt>
    <dgm:pt modelId="{026FC675-9933-44CD-9CEB-4A8A1E1192C0}" type="pres">
      <dgm:prSet presAssocID="{C700C6DA-885F-430F-AC88-A7BBE5EB902F}" presName="composite3" presStyleCnt="0"/>
      <dgm:spPr/>
    </dgm:pt>
    <dgm:pt modelId="{4DD3FCAC-2F91-4DC1-A1C4-51302F3D8228}" type="pres">
      <dgm:prSet presAssocID="{C700C6DA-885F-430F-AC88-A7BBE5EB902F}" presName="background3" presStyleLbl="node3" presStyleIdx="0" presStyleCnt="6"/>
      <dgm:spPr/>
    </dgm:pt>
    <dgm:pt modelId="{6D727029-5783-4997-A38E-9A437AA2A897}" type="pres">
      <dgm:prSet presAssocID="{C700C6DA-885F-430F-AC88-A7BBE5EB902F}" presName="text3" presStyleLbl="fgAcc3" presStyleIdx="0" presStyleCnt="6" custScaleX="166042" custScaleY="191139" custLinFactY="-33790" custLinFactNeighborX="-11313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9B5C46-D507-4AF1-8402-BFEDC634FA75}" type="pres">
      <dgm:prSet presAssocID="{C700C6DA-885F-430F-AC88-A7BBE5EB902F}" presName="hierChild4" presStyleCnt="0"/>
      <dgm:spPr/>
    </dgm:pt>
    <dgm:pt modelId="{F5A49776-E900-4181-B9E5-C3BCE0C4E99A}" type="pres">
      <dgm:prSet presAssocID="{EBC6C691-AF59-4C27-B8A7-00FFB5B3CDDE}" presName="Name17" presStyleLbl="parChTrans1D3" presStyleIdx="1" presStyleCnt="6"/>
      <dgm:spPr/>
      <dgm:t>
        <a:bodyPr/>
        <a:lstStyle/>
        <a:p>
          <a:endParaRPr lang="ru-RU"/>
        </a:p>
      </dgm:t>
    </dgm:pt>
    <dgm:pt modelId="{CB6D175C-611A-4B7C-ABCD-C6172E4531E5}" type="pres">
      <dgm:prSet presAssocID="{5D6A6926-275F-48B5-BA87-E47C1F8D16AC}" presName="hierRoot3" presStyleCnt="0"/>
      <dgm:spPr/>
    </dgm:pt>
    <dgm:pt modelId="{357A8BEB-8659-456D-9258-4D3751621095}" type="pres">
      <dgm:prSet presAssocID="{5D6A6926-275F-48B5-BA87-E47C1F8D16AC}" presName="composite3" presStyleCnt="0"/>
      <dgm:spPr/>
    </dgm:pt>
    <dgm:pt modelId="{7F326D83-08F1-49D2-93FE-3D534A7B4441}" type="pres">
      <dgm:prSet presAssocID="{5D6A6926-275F-48B5-BA87-E47C1F8D16AC}" presName="background3" presStyleLbl="node3" presStyleIdx="1" presStyleCnt="6"/>
      <dgm:spPr/>
    </dgm:pt>
    <dgm:pt modelId="{7E52D5AC-6F80-4B98-920B-BDE46459864E}" type="pres">
      <dgm:prSet presAssocID="{5D6A6926-275F-48B5-BA87-E47C1F8D16AC}" presName="text3" presStyleLbl="fgAcc3" presStyleIdx="1" presStyleCnt="6" custScaleX="157484" custScaleY="219752" custLinFactX="-24353" custLinFactNeighborX="-100000" custLinFactNeighborY="519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ECFD3E-1454-4593-9016-7FAF987AA909}" type="pres">
      <dgm:prSet presAssocID="{5D6A6926-275F-48B5-BA87-E47C1F8D16AC}" presName="hierChild4" presStyleCnt="0"/>
      <dgm:spPr/>
    </dgm:pt>
    <dgm:pt modelId="{0C4929E5-A553-41AA-99B0-FD6BE515B321}" type="pres">
      <dgm:prSet presAssocID="{FC763CFC-2D0F-404C-9803-858C7CCA85B2}" presName="Name17" presStyleLbl="parChTrans1D3" presStyleIdx="2" presStyleCnt="6"/>
      <dgm:spPr/>
      <dgm:t>
        <a:bodyPr/>
        <a:lstStyle/>
        <a:p>
          <a:endParaRPr lang="ru-RU"/>
        </a:p>
      </dgm:t>
    </dgm:pt>
    <dgm:pt modelId="{2959F973-0CB7-4A10-A4F8-494A386CEFE3}" type="pres">
      <dgm:prSet presAssocID="{862C0D5E-CD9B-4A81-95FB-AA30B1861642}" presName="hierRoot3" presStyleCnt="0"/>
      <dgm:spPr/>
    </dgm:pt>
    <dgm:pt modelId="{FBCBDBEE-D60D-436C-8D50-011EFA048842}" type="pres">
      <dgm:prSet presAssocID="{862C0D5E-CD9B-4A81-95FB-AA30B1861642}" presName="composite3" presStyleCnt="0"/>
      <dgm:spPr/>
    </dgm:pt>
    <dgm:pt modelId="{02DA2040-7DE4-46B8-8E43-68568C56A6E7}" type="pres">
      <dgm:prSet presAssocID="{862C0D5E-CD9B-4A81-95FB-AA30B1861642}" presName="background3" presStyleLbl="node3" presStyleIdx="2" presStyleCnt="6"/>
      <dgm:spPr/>
    </dgm:pt>
    <dgm:pt modelId="{1EF0C60E-D6A9-4542-8B62-696A81492367}" type="pres">
      <dgm:prSet presAssocID="{862C0D5E-CD9B-4A81-95FB-AA30B1861642}" presName="text3" presStyleLbl="fgAcc3" presStyleIdx="2" presStyleCnt="6" custScaleX="125762" custScaleY="277069" custLinFactX="-21245" custLinFactNeighborX="-100000" custLinFactNeighborY="519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3B25C0-E4A6-4A03-94B1-7C2B39E907C2}" type="pres">
      <dgm:prSet presAssocID="{862C0D5E-CD9B-4A81-95FB-AA30B1861642}" presName="hierChild4" presStyleCnt="0"/>
      <dgm:spPr/>
    </dgm:pt>
    <dgm:pt modelId="{296D33DE-F1D3-4DFC-8E9C-426EB6B7DE1B}" type="pres">
      <dgm:prSet presAssocID="{9D363725-4C70-4696-A367-885ADBC52235}" presName="Name17" presStyleLbl="parChTrans1D3" presStyleIdx="3" presStyleCnt="6"/>
      <dgm:spPr/>
      <dgm:t>
        <a:bodyPr/>
        <a:lstStyle/>
        <a:p>
          <a:endParaRPr lang="ru-RU"/>
        </a:p>
      </dgm:t>
    </dgm:pt>
    <dgm:pt modelId="{07FEDC92-4731-43EF-B892-9F11574AEB12}" type="pres">
      <dgm:prSet presAssocID="{A970E65E-DA0C-4F6F-9015-2C88ED19AC90}" presName="hierRoot3" presStyleCnt="0"/>
      <dgm:spPr/>
    </dgm:pt>
    <dgm:pt modelId="{0A0D8F9E-77E7-4AF9-AEF2-42FDC781BFB8}" type="pres">
      <dgm:prSet presAssocID="{A970E65E-DA0C-4F6F-9015-2C88ED19AC90}" presName="composite3" presStyleCnt="0"/>
      <dgm:spPr/>
    </dgm:pt>
    <dgm:pt modelId="{F51704A5-23A5-4ECC-A57D-4AE9B7703769}" type="pres">
      <dgm:prSet presAssocID="{A970E65E-DA0C-4F6F-9015-2C88ED19AC90}" presName="background3" presStyleLbl="node3" presStyleIdx="3" presStyleCnt="6"/>
      <dgm:spPr/>
    </dgm:pt>
    <dgm:pt modelId="{92F1E20B-3990-43F5-AB7B-2DE3C2427698}" type="pres">
      <dgm:prSet presAssocID="{A970E65E-DA0C-4F6F-9015-2C88ED19AC90}" presName="text3" presStyleLbl="fgAcc3" presStyleIdx="3" presStyleCnt="6" custScaleX="165998" custScaleY="335067" custLinFactNeighborX="-96020" custLinFactNeighborY="519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09427C-F829-425B-A48E-480F970F95D7}" type="pres">
      <dgm:prSet presAssocID="{A970E65E-DA0C-4F6F-9015-2C88ED19AC90}" presName="hierChild4" presStyleCnt="0"/>
      <dgm:spPr/>
    </dgm:pt>
    <dgm:pt modelId="{72BE0BD9-4309-479D-B25B-20E543E23CC1}" type="pres">
      <dgm:prSet presAssocID="{A9563AFF-06DD-4B33-B913-D11D538DFC28}" presName="Name17" presStyleLbl="parChTrans1D3" presStyleIdx="4" presStyleCnt="6"/>
      <dgm:spPr/>
      <dgm:t>
        <a:bodyPr/>
        <a:lstStyle/>
        <a:p>
          <a:endParaRPr lang="ru-RU"/>
        </a:p>
      </dgm:t>
    </dgm:pt>
    <dgm:pt modelId="{C88EF696-7649-4998-8277-9B81F180E0D9}" type="pres">
      <dgm:prSet presAssocID="{6A2EBE6D-8313-47F6-9656-5275F4E3F077}" presName="hierRoot3" presStyleCnt="0"/>
      <dgm:spPr/>
    </dgm:pt>
    <dgm:pt modelId="{59B5B851-3E6D-4927-A1CD-90A8CF013936}" type="pres">
      <dgm:prSet presAssocID="{6A2EBE6D-8313-47F6-9656-5275F4E3F077}" presName="composite3" presStyleCnt="0"/>
      <dgm:spPr/>
    </dgm:pt>
    <dgm:pt modelId="{82B9FE8F-DEBE-46B4-961F-2470DC9C6F04}" type="pres">
      <dgm:prSet presAssocID="{6A2EBE6D-8313-47F6-9656-5275F4E3F077}" presName="background3" presStyleLbl="node3" presStyleIdx="4" presStyleCnt="6"/>
      <dgm:spPr/>
    </dgm:pt>
    <dgm:pt modelId="{6DE155F7-B645-43B3-83EE-F13894E8D7D2}" type="pres">
      <dgm:prSet presAssocID="{6A2EBE6D-8313-47F6-9656-5275F4E3F077}" presName="text3" presStyleLbl="fgAcc3" presStyleIdx="4" presStyleCnt="6" custScaleX="195637" custScaleY="221707" custLinFactX="-54919" custLinFactY="-26162" custLinFactNeighborX="-10000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3AC30B-3024-4843-951B-601724F5130F}" type="pres">
      <dgm:prSet presAssocID="{6A2EBE6D-8313-47F6-9656-5275F4E3F077}" presName="hierChild4" presStyleCnt="0"/>
      <dgm:spPr/>
    </dgm:pt>
    <dgm:pt modelId="{3E3747D2-CC03-4BAF-9FC7-E8A77ABB1F1E}" type="pres">
      <dgm:prSet presAssocID="{0B87EFE8-8878-4BA2-A7B7-5279C13CB25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816EE834-3FAA-40FE-A986-BC4D8225EB40}" type="pres">
      <dgm:prSet presAssocID="{71C157FC-776C-41DC-AACA-04A6B2E92468}" presName="hierRoot2" presStyleCnt="0"/>
      <dgm:spPr/>
    </dgm:pt>
    <dgm:pt modelId="{21BE3039-A019-4BE0-873A-7144855F7B66}" type="pres">
      <dgm:prSet presAssocID="{71C157FC-776C-41DC-AACA-04A6B2E92468}" presName="composite2" presStyleCnt="0"/>
      <dgm:spPr/>
    </dgm:pt>
    <dgm:pt modelId="{FB8905C8-7B18-465D-8742-89247B9F7210}" type="pres">
      <dgm:prSet presAssocID="{71C157FC-776C-41DC-AACA-04A6B2E92468}" presName="background2" presStyleLbl="node2" presStyleIdx="1" presStyleCnt="2"/>
      <dgm:spPr/>
    </dgm:pt>
    <dgm:pt modelId="{B060C00E-6C45-4FBB-B204-1D0B22D1899A}" type="pres">
      <dgm:prSet presAssocID="{71C157FC-776C-41DC-AACA-04A6B2E92468}" presName="text2" presStyleLbl="fgAcc2" presStyleIdx="1" presStyleCnt="2" custScaleX="261905" custScaleY="197368" custLinFactNeighborX="-59752" custLinFactNeighborY="153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C6A6D39-6B2D-4101-B34A-6C39A3AE61C3}" type="pres">
      <dgm:prSet presAssocID="{71C157FC-776C-41DC-AACA-04A6B2E92468}" presName="hierChild3" presStyleCnt="0"/>
      <dgm:spPr/>
    </dgm:pt>
    <dgm:pt modelId="{ABDC42DA-36C3-4596-8CD7-562AF0A29572}" type="pres">
      <dgm:prSet presAssocID="{6DA096C3-1F1F-4E83-82C7-3D868C625A03}" presName="Name17" presStyleLbl="parChTrans1D3" presStyleIdx="5" presStyleCnt="6"/>
      <dgm:spPr/>
      <dgm:t>
        <a:bodyPr/>
        <a:lstStyle/>
        <a:p>
          <a:endParaRPr lang="ru-RU"/>
        </a:p>
      </dgm:t>
    </dgm:pt>
    <dgm:pt modelId="{16BDDD71-0838-4A86-85AF-3ED34AD86935}" type="pres">
      <dgm:prSet presAssocID="{947D1E58-6185-43BE-8839-749B29DD29C3}" presName="hierRoot3" presStyleCnt="0"/>
      <dgm:spPr/>
    </dgm:pt>
    <dgm:pt modelId="{D4586E63-BE21-41C4-93E1-B7B883A6B33F}" type="pres">
      <dgm:prSet presAssocID="{947D1E58-6185-43BE-8839-749B29DD29C3}" presName="composite3" presStyleCnt="0"/>
      <dgm:spPr/>
    </dgm:pt>
    <dgm:pt modelId="{3CA72F82-E515-4687-9B86-E58AF8469DBA}" type="pres">
      <dgm:prSet presAssocID="{947D1E58-6185-43BE-8839-749B29DD29C3}" presName="background3" presStyleLbl="node3" presStyleIdx="5" presStyleCnt="6"/>
      <dgm:spPr/>
    </dgm:pt>
    <dgm:pt modelId="{22C3FC1C-C7A0-477B-9832-9EAA194E9627}" type="pres">
      <dgm:prSet presAssocID="{947D1E58-6185-43BE-8839-749B29DD29C3}" presName="text3" presStyleLbl="fgAcc3" presStyleIdx="5" presStyleCnt="6" custScaleX="283236" custScaleY="230778" custLinFactNeighborX="-59366" custLinFactNeighborY="313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9EC8D1-6545-4543-AB7A-94B945C4CC13}" type="pres">
      <dgm:prSet presAssocID="{947D1E58-6185-43BE-8839-749B29DD29C3}" presName="hierChild4" presStyleCnt="0"/>
      <dgm:spPr/>
    </dgm:pt>
  </dgm:ptLst>
  <dgm:cxnLst>
    <dgm:cxn modelId="{6906A7A0-28AC-4902-89DC-F2FE763B7A59}" srcId="{C4C107B2-9D8C-4A70-8BA6-21687BDB6F91}" destId="{A970E65E-DA0C-4F6F-9015-2C88ED19AC90}" srcOrd="3" destOrd="0" parTransId="{9D363725-4C70-4696-A367-885ADBC52235}" sibTransId="{CDB03C80-652B-4A30-841E-8D7EBD9006ED}"/>
    <dgm:cxn modelId="{F3256310-0799-4B61-89E6-C49DE59D86ED}" srcId="{4AC79701-F298-4401-AB8B-D8A48D1EE02F}" destId="{6FB56C7F-5F88-48FF-BB6B-AF225117661F}" srcOrd="0" destOrd="0" parTransId="{D37D5BD8-5EF2-41D6-A23F-B63B7B68B4A5}" sibTransId="{849D7DBF-8A2A-4909-9C2B-95C86FFD141E}"/>
    <dgm:cxn modelId="{3C973461-F420-406E-88E4-4AC37AEC9DAA}" type="presOf" srcId="{862C0D5E-CD9B-4A81-95FB-AA30B1861642}" destId="{1EF0C60E-D6A9-4542-8B62-696A81492367}" srcOrd="0" destOrd="0" presId="urn:microsoft.com/office/officeart/2005/8/layout/hierarchy1"/>
    <dgm:cxn modelId="{006CA3BF-471A-4A99-9785-EAE322418DBB}" type="presOf" srcId="{A9563AFF-06DD-4B33-B913-D11D538DFC28}" destId="{72BE0BD9-4309-479D-B25B-20E543E23CC1}" srcOrd="0" destOrd="0" presId="urn:microsoft.com/office/officeart/2005/8/layout/hierarchy1"/>
    <dgm:cxn modelId="{7BBA2DAC-07BB-4C5D-91F9-FB15A7705BB2}" type="presOf" srcId="{EBC6C691-AF59-4C27-B8A7-00FFB5B3CDDE}" destId="{F5A49776-E900-4181-B9E5-C3BCE0C4E99A}" srcOrd="0" destOrd="0" presId="urn:microsoft.com/office/officeart/2005/8/layout/hierarchy1"/>
    <dgm:cxn modelId="{816C1612-D0A7-4DA4-9993-DFB293B7F0FD}" type="presOf" srcId="{5D6A6926-275F-48B5-BA87-E47C1F8D16AC}" destId="{7E52D5AC-6F80-4B98-920B-BDE46459864E}" srcOrd="0" destOrd="0" presId="urn:microsoft.com/office/officeart/2005/8/layout/hierarchy1"/>
    <dgm:cxn modelId="{51D487B9-75D1-4CAF-9B56-7D1B8CF08F44}" type="presOf" srcId="{71C157FC-776C-41DC-AACA-04A6B2E92468}" destId="{B060C00E-6C45-4FBB-B204-1D0B22D1899A}" srcOrd="0" destOrd="0" presId="urn:microsoft.com/office/officeart/2005/8/layout/hierarchy1"/>
    <dgm:cxn modelId="{9F19D724-DE66-48FD-9489-5EF4676109D6}" srcId="{C4C107B2-9D8C-4A70-8BA6-21687BDB6F91}" destId="{5D6A6926-275F-48B5-BA87-E47C1F8D16AC}" srcOrd="1" destOrd="0" parTransId="{EBC6C691-AF59-4C27-B8A7-00FFB5B3CDDE}" sibTransId="{BFDBB496-E168-4A4A-A97E-E08204C8CCAD}"/>
    <dgm:cxn modelId="{ED5FA3E6-5745-42DC-835F-EAC5D4343645}" type="presOf" srcId="{AC0F4561-9B1D-4386-BE4F-8FB1F8E936F5}" destId="{01F53638-AC93-4BDF-A7C6-EB1125383D3D}" srcOrd="0" destOrd="0" presId="urn:microsoft.com/office/officeart/2005/8/layout/hierarchy1"/>
    <dgm:cxn modelId="{BFAF64BF-0ED4-4206-9CC2-8CD2485FC7F9}" type="presOf" srcId="{FC763CFC-2D0F-404C-9803-858C7CCA85B2}" destId="{0C4929E5-A553-41AA-99B0-FD6BE515B321}" srcOrd="0" destOrd="0" presId="urn:microsoft.com/office/officeart/2005/8/layout/hierarchy1"/>
    <dgm:cxn modelId="{2400D6B6-9604-4C59-88B6-41C5121627E0}" type="presOf" srcId="{C4C107B2-9D8C-4A70-8BA6-21687BDB6F91}" destId="{7E582D6A-C9FE-40DE-8354-F363912B5BD3}" srcOrd="0" destOrd="0" presId="urn:microsoft.com/office/officeart/2005/8/layout/hierarchy1"/>
    <dgm:cxn modelId="{C32FE733-CB32-4FB0-AF3B-56B20FD5234B}" srcId="{C4C107B2-9D8C-4A70-8BA6-21687BDB6F91}" destId="{862C0D5E-CD9B-4A81-95FB-AA30B1861642}" srcOrd="2" destOrd="0" parTransId="{FC763CFC-2D0F-404C-9803-858C7CCA85B2}" sibTransId="{5908D01C-C390-4A1A-B2DC-539CDD5AF444}"/>
    <dgm:cxn modelId="{63CD1737-5EB9-431D-AFE3-227E9D6D7416}" type="presOf" srcId="{A970E65E-DA0C-4F6F-9015-2C88ED19AC90}" destId="{92F1E20B-3990-43F5-AB7B-2DE3C2427698}" srcOrd="0" destOrd="0" presId="urn:microsoft.com/office/officeart/2005/8/layout/hierarchy1"/>
    <dgm:cxn modelId="{5B1FADC0-73D2-443C-9533-795BBCCA8A4C}" srcId="{6FB56C7F-5F88-48FF-BB6B-AF225117661F}" destId="{71C157FC-776C-41DC-AACA-04A6B2E92468}" srcOrd="1" destOrd="0" parTransId="{0B87EFE8-8878-4BA2-A7B7-5279C13CB259}" sibTransId="{7BD86DCC-336D-46D5-B584-D96A5EF0278D}"/>
    <dgm:cxn modelId="{DDC135A4-3F60-48BD-B120-3DF8DCB54B59}" type="presOf" srcId="{C700C6DA-885F-430F-AC88-A7BBE5EB902F}" destId="{6D727029-5783-4997-A38E-9A437AA2A897}" srcOrd="0" destOrd="0" presId="urn:microsoft.com/office/officeart/2005/8/layout/hierarchy1"/>
    <dgm:cxn modelId="{3E7FAE23-B661-4040-BB42-6BD789F2145F}" type="presOf" srcId="{947D1E58-6185-43BE-8839-749B29DD29C3}" destId="{22C3FC1C-C7A0-477B-9832-9EAA194E9627}" srcOrd="0" destOrd="0" presId="urn:microsoft.com/office/officeart/2005/8/layout/hierarchy1"/>
    <dgm:cxn modelId="{C6A80457-63FA-4745-A963-4B032514DFB1}" srcId="{C4C107B2-9D8C-4A70-8BA6-21687BDB6F91}" destId="{6A2EBE6D-8313-47F6-9656-5275F4E3F077}" srcOrd="4" destOrd="0" parTransId="{A9563AFF-06DD-4B33-B913-D11D538DFC28}" sibTransId="{D2D3AFF9-E0F9-4EA1-8A93-3D9267DEFBDE}"/>
    <dgm:cxn modelId="{C7D0EA12-8D16-45AF-A4CC-8B8A36DE7DAB}" type="presOf" srcId="{0B87EFE8-8878-4BA2-A7B7-5279C13CB259}" destId="{3E3747D2-CC03-4BAF-9FC7-E8A77ABB1F1E}" srcOrd="0" destOrd="0" presId="urn:microsoft.com/office/officeart/2005/8/layout/hierarchy1"/>
    <dgm:cxn modelId="{A686BA0A-E978-4CCF-BAD7-D977381E8E29}" type="presOf" srcId="{4AC79701-F298-4401-AB8B-D8A48D1EE02F}" destId="{D6F45E33-A674-41C5-A40B-F9FFCF6BCC66}" srcOrd="0" destOrd="0" presId="urn:microsoft.com/office/officeart/2005/8/layout/hierarchy1"/>
    <dgm:cxn modelId="{A353EB97-71D8-480F-97AC-330EC0AA2A77}" srcId="{71C157FC-776C-41DC-AACA-04A6B2E92468}" destId="{947D1E58-6185-43BE-8839-749B29DD29C3}" srcOrd="0" destOrd="0" parTransId="{6DA096C3-1F1F-4E83-82C7-3D868C625A03}" sibTransId="{1C9924AD-29B1-499B-80A1-EA848D7402FA}"/>
    <dgm:cxn modelId="{60C56EAD-9B92-404B-B859-B869D555A828}" srcId="{6FB56C7F-5F88-48FF-BB6B-AF225117661F}" destId="{C4C107B2-9D8C-4A70-8BA6-21687BDB6F91}" srcOrd="0" destOrd="0" parTransId="{AC0F4561-9B1D-4386-BE4F-8FB1F8E936F5}" sibTransId="{DA99868C-6227-4A4A-92D4-99C2134E7DEA}"/>
    <dgm:cxn modelId="{7F0271A6-FD54-4001-8A1D-BA79EF790D0A}" type="presOf" srcId="{6A2EBE6D-8313-47F6-9656-5275F4E3F077}" destId="{6DE155F7-B645-43B3-83EE-F13894E8D7D2}" srcOrd="0" destOrd="0" presId="urn:microsoft.com/office/officeart/2005/8/layout/hierarchy1"/>
    <dgm:cxn modelId="{296D6CF6-E302-4886-8EBE-A606BA8B2E63}" type="presOf" srcId="{E1B521AC-3D62-4BAD-9942-5A53065C3E60}" destId="{9BC8D722-13E2-4733-B692-67734CD7476A}" srcOrd="0" destOrd="0" presId="urn:microsoft.com/office/officeart/2005/8/layout/hierarchy1"/>
    <dgm:cxn modelId="{6C4E62F5-4185-48C4-9592-B952B582C86D}" srcId="{C4C107B2-9D8C-4A70-8BA6-21687BDB6F91}" destId="{C700C6DA-885F-430F-AC88-A7BBE5EB902F}" srcOrd="0" destOrd="0" parTransId="{E1B521AC-3D62-4BAD-9942-5A53065C3E60}" sibTransId="{C15E337F-0B3C-46A3-85CA-2FBC9FBD92D5}"/>
    <dgm:cxn modelId="{F540899D-C73C-4A18-A8F0-432EC68B2243}" type="presOf" srcId="{6DA096C3-1F1F-4E83-82C7-3D868C625A03}" destId="{ABDC42DA-36C3-4596-8CD7-562AF0A29572}" srcOrd="0" destOrd="0" presId="urn:microsoft.com/office/officeart/2005/8/layout/hierarchy1"/>
    <dgm:cxn modelId="{2B820A5B-95D4-41CE-A4BA-7B53A3093A83}" type="presOf" srcId="{6FB56C7F-5F88-48FF-BB6B-AF225117661F}" destId="{A157F54E-402B-4426-864F-17F360231145}" srcOrd="0" destOrd="0" presId="urn:microsoft.com/office/officeart/2005/8/layout/hierarchy1"/>
    <dgm:cxn modelId="{DF7E0F0A-2638-45E2-9EB6-2C6DE54D7DD1}" type="presOf" srcId="{9D363725-4C70-4696-A367-885ADBC52235}" destId="{296D33DE-F1D3-4DFC-8E9C-426EB6B7DE1B}" srcOrd="0" destOrd="0" presId="urn:microsoft.com/office/officeart/2005/8/layout/hierarchy1"/>
    <dgm:cxn modelId="{36D98447-F63D-44ED-8537-BB71B02A3182}" type="presParOf" srcId="{D6F45E33-A674-41C5-A40B-F9FFCF6BCC66}" destId="{9DC20835-4A23-4231-834F-E698856868B9}" srcOrd="0" destOrd="0" presId="urn:microsoft.com/office/officeart/2005/8/layout/hierarchy1"/>
    <dgm:cxn modelId="{358013EB-E5A2-4E7C-8383-1CA35F2D7CA9}" type="presParOf" srcId="{9DC20835-4A23-4231-834F-E698856868B9}" destId="{E39175F4-84B0-4E49-99F5-D56541CCC351}" srcOrd="0" destOrd="0" presId="urn:microsoft.com/office/officeart/2005/8/layout/hierarchy1"/>
    <dgm:cxn modelId="{6DB7E88D-8661-4BA3-AD5C-360A2318C608}" type="presParOf" srcId="{E39175F4-84B0-4E49-99F5-D56541CCC351}" destId="{98DD0719-448D-44AB-B128-96A22297A5D8}" srcOrd="0" destOrd="0" presId="urn:microsoft.com/office/officeart/2005/8/layout/hierarchy1"/>
    <dgm:cxn modelId="{77FA3F17-5B57-4335-A3FA-A7E2ACB09320}" type="presParOf" srcId="{E39175F4-84B0-4E49-99F5-D56541CCC351}" destId="{A157F54E-402B-4426-864F-17F360231145}" srcOrd="1" destOrd="0" presId="urn:microsoft.com/office/officeart/2005/8/layout/hierarchy1"/>
    <dgm:cxn modelId="{EB99AD4C-9865-4672-9C2C-69247F043AEF}" type="presParOf" srcId="{9DC20835-4A23-4231-834F-E698856868B9}" destId="{1A2DCABD-6221-4B85-A41E-F971555D92DD}" srcOrd="1" destOrd="0" presId="urn:microsoft.com/office/officeart/2005/8/layout/hierarchy1"/>
    <dgm:cxn modelId="{09C7B1B4-33CD-4F4E-9D5C-CB764CA966D2}" type="presParOf" srcId="{1A2DCABD-6221-4B85-A41E-F971555D92DD}" destId="{01F53638-AC93-4BDF-A7C6-EB1125383D3D}" srcOrd="0" destOrd="0" presId="urn:microsoft.com/office/officeart/2005/8/layout/hierarchy1"/>
    <dgm:cxn modelId="{E78E8AFD-3132-457C-9667-6D3DFE3C45C6}" type="presParOf" srcId="{1A2DCABD-6221-4B85-A41E-F971555D92DD}" destId="{8AB1CBFB-3235-4EB8-A762-42EF873E68D9}" srcOrd="1" destOrd="0" presId="urn:microsoft.com/office/officeart/2005/8/layout/hierarchy1"/>
    <dgm:cxn modelId="{88EC679D-6437-424C-8A12-C07150E96B59}" type="presParOf" srcId="{8AB1CBFB-3235-4EB8-A762-42EF873E68D9}" destId="{4F8E2A03-2A14-412E-827A-5B618618F51D}" srcOrd="0" destOrd="0" presId="urn:microsoft.com/office/officeart/2005/8/layout/hierarchy1"/>
    <dgm:cxn modelId="{46ED8336-6C9B-4326-B3D5-299AEFBB177A}" type="presParOf" srcId="{4F8E2A03-2A14-412E-827A-5B618618F51D}" destId="{B165D36E-E3D4-4102-B1F5-B90C6436FEFB}" srcOrd="0" destOrd="0" presId="urn:microsoft.com/office/officeart/2005/8/layout/hierarchy1"/>
    <dgm:cxn modelId="{416BE1A1-94D0-4D17-884E-31B214686E4F}" type="presParOf" srcId="{4F8E2A03-2A14-412E-827A-5B618618F51D}" destId="{7E582D6A-C9FE-40DE-8354-F363912B5BD3}" srcOrd="1" destOrd="0" presId="urn:microsoft.com/office/officeart/2005/8/layout/hierarchy1"/>
    <dgm:cxn modelId="{F9E94312-560A-4ED7-B307-CE147B8CBED1}" type="presParOf" srcId="{8AB1CBFB-3235-4EB8-A762-42EF873E68D9}" destId="{CD0AA22D-F6E8-4611-BA42-D1E8601660FB}" srcOrd="1" destOrd="0" presId="urn:microsoft.com/office/officeart/2005/8/layout/hierarchy1"/>
    <dgm:cxn modelId="{59E42C6E-6D96-4110-BA4C-A49461AA1FCA}" type="presParOf" srcId="{CD0AA22D-F6E8-4611-BA42-D1E8601660FB}" destId="{9BC8D722-13E2-4733-B692-67734CD7476A}" srcOrd="0" destOrd="0" presId="urn:microsoft.com/office/officeart/2005/8/layout/hierarchy1"/>
    <dgm:cxn modelId="{303FACC1-7746-4273-A526-ACE98490CD89}" type="presParOf" srcId="{CD0AA22D-F6E8-4611-BA42-D1E8601660FB}" destId="{FB00421C-8FF9-4E21-B4D0-AB3B17822724}" srcOrd="1" destOrd="0" presId="urn:microsoft.com/office/officeart/2005/8/layout/hierarchy1"/>
    <dgm:cxn modelId="{1AECFF0D-C0A4-4F1C-8A5A-6932B4818D07}" type="presParOf" srcId="{FB00421C-8FF9-4E21-B4D0-AB3B17822724}" destId="{026FC675-9933-44CD-9CEB-4A8A1E1192C0}" srcOrd="0" destOrd="0" presId="urn:microsoft.com/office/officeart/2005/8/layout/hierarchy1"/>
    <dgm:cxn modelId="{DA19711C-0698-4BC4-84FD-663A1F6A83F9}" type="presParOf" srcId="{026FC675-9933-44CD-9CEB-4A8A1E1192C0}" destId="{4DD3FCAC-2F91-4DC1-A1C4-51302F3D8228}" srcOrd="0" destOrd="0" presId="urn:microsoft.com/office/officeart/2005/8/layout/hierarchy1"/>
    <dgm:cxn modelId="{FD9A0499-217F-4DC4-851A-17C526E35F05}" type="presParOf" srcId="{026FC675-9933-44CD-9CEB-4A8A1E1192C0}" destId="{6D727029-5783-4997-A38E-9A437AA2A897}" srcOrd="1" destOrd="0" presId="urn:microsoft.com/office/officeart/2005/8/layout/hierarchy1"/>
    <dgm:cxn modelId="{2B2D3243-0952-493C-A733-FA909CEA376D}" type="presParOf" srcId="{FB00421C-8FF9-4E21-B4D0-AB3B17822724}" destId="{469B5C46-D507-4AF1-8402-BFEDC634FA75}" srcOrd="1" destOrd="0" presId="urn:microsoft.com/office/officeart/2005/8/layout/hierarchy1"/>
    <dgm:cxn modelId="{3BC41640-4D7D-48D8-94D1-3568BBDB32D9}" type="presParOf" srcId="{CD0AA22D-F6E8-4611-BA42-D1E8601660FB}" destId="{F5A49776-E900-4181-B9E5-C3BCE0C4E99A}" srcOrd="2" destOrd="0" presId="urn:microsoft.com/office/officeart/2005/8/layout/hierarchy1"/>
    <dgm:cxn modelId="{3328E08D-A2F6-4382-B0A7-DA02C76A9430}" type="presParOf" srcId="{CD0AA22D-F6E8-4611-BA42-D1E8601660FB}" destId="{CB6D175C-611A-4B7C-ABCD-C6172E4531E5}" srcOrd="3" destOrd="0" presId="urn:microsoft.com/office/officeart/2005/8/layout/hierarchy1"/>
    <dgm:cxn modelId="{78303C3E-F497-4C61-A4FD-4539938DB215}" type="presParOf" srcId="{CB6D175C-611A-4B7C-ABCD-C6172E4531E5}" destId="{357A8BEB-8659-456D-9258-4D3751621095}" srcOrd="0" destOrd="0" presId="urn:microsoft.com/office/officeart/2005/8/layout/hierarchy1"/>
    <dgm:cxn modelId="{87D0F829-00E5-4120-A4D3-AF58AA7EA400}" type="presParOf" srcId="{357A8BEB-8659-456D-9258-4D3751621095}" destId="{7F326D83-08F1-49D2-93FE-3D534A7B4441}" srcOrd="0" destOrd="0" presId="urn:microsoft.com/office/officeart/2005/8/layout/hierarchy1"/>
    <dgm:cxn modelId="{5EB91F06-6642-4474-8390-A95A89692839}" type="presParOf" srcId="{357A8BEB-8659-456D-9258-4D3751621095}" destId="{7E52D5AC-6F80-4B98-920B-BDE46459864E}" srcOrd="1" destOrd="0" presId="urn:microsoft.com/office/officeart/2005/8/layout/hierarchy1"/>
    <dgm:cxn modelId="{5FC51F03-58E3-4E8E-B2DB-3D3E37543FA2}" type="presParOf" srcId="{CB6D175C-611A-4B7C-ABCD-C6172E4531E5}" destId="{83ECFD3E-1454-4593-9016-7FAF987AA909}" srcOrd="1" destOrd="0" presId="urn:microsoft.com/office/officeart/2005/8/layout/hierarchy1"/>
    <dgm:cxn modelId="{29BD2E1E-4296-43B4-BB24-3E7A66226679}" type="presParOf" srcId="{CD0AA22D-F6E8-4611-BA42-D1E8601660FB}" destId="{0C4929E5-A553-41AA-99B0-FD6BE515B321}" srcOrd="4" destOrd="0" presId="urn:microsoft.com/office/officeart/2005/8/layout/hierarchy1"/>
    <dgm:cxn modelId="{E6564943-DD5A-454D-A914-959BF39FC7CF}" type="presParOf" srcId="{CD0AA22D-F6E8-4611-BA42-D1E8601660FB}" destId="{2959F973-0CB7-4A10-A4F8-494A386CEFE3}" srcOrd="5" destOrd="0" presId="urn:microsoft.com/office/officeart/2005/8/layout/hierarchy1"/>
    <dgm:cxn modelId="{B2A7AC6E-3309-45B0-BF5F-F41CB1E59127}" type="presParOf" srcId="{2959F973-0CB7-4A10-A4F8-494A386CEFE3}" destId="{FBCBDBEE-D60D-436C-8D50-011EFA048842}" srcOrd="0" destOrd="0" presId="urn:microsoft.com/office/officeart/2005/8/layout/hierarchy1"/>
    <dgm:cxn modelId="{C16201CC-29A9-4453-BF10-1258CF60B18B}" type="presParOf" srcId="{FBCBDBEE-D60D-436C-8D50-011EFA048842}" destId="{02DA2040-7DE4-46B8-8E43-68568C56A6E7}" srcOrd="0" destOrd="0" presId="urn:microsoft.com/office/officeart/2005/8/layout/hierarchy1"/>
    <dgm:cxn modelId="{E1EA33BF-5143-4855-BBC6-FF4ABF2F78F7}" type="presParOf" srcId="{FBCBDBEE-D60D-436C-8D50-011EFA048842}" destId="{1EF0C60E-D6A9-4542-8B62-696A81492367}" srcOrd="1" destOrd="0" presId="urn:microsoft.com/office/officeart/2005/8/layout/hierarchy1"/>
    <dgm:cxn modelId="{53729CD2-95F9-4C9E-91D5-F0BDCA1CAFED}" type="presParOf" srcId="{2959F973-0CB7-4A10-A4F8-494A386CEFE3}" destId="{A53B25C0-E4A6-4A03-94B1-7C2B39E907C2}" srcOrd="1" destOrd="0" presId="urn:microsoft.com/office/officeart/2005/8/layout/hierarchy1"/>
    <dgm:cxn modelId="{E753A3FE-91AE-4007-8C54-0187C7AF7D99}" type="presParOf" srcId="{CD0AA22D-F6E8-4611-BA42-D1E8601660FB}" destId="{296D33DE-F1D3-4DFC-8E9C-426EB6B7DE1B}" srcOrd="6" destOrd="0" presId="urn:microsoft.com/office/officeart/2005/8/layout/hierarchy1"/>
    <dgm:cxn modelId="{30343C64-BCD5-489A-AA6D-4AF3350F338B}" type="presParOf" srcId="{CD0AA22D-F6E8-4611-BA42-D1E8601660FB}" destId="{07FEDC92-4731-43EF-B892-9F11574AEB12}" srcOrd="7" destOrd="0" presId="urn:microsoft.com/office/officeart/2005/8/layout/hierarchy1"/>
    <dgm:cxn modelId="{EB123ADD-FBAB-407D-8E89-07966DFCF466}" type="presParOf" srcId="{07FEDC92-4731-43EF-B892-9F11574AEB12}" destId="{0A0D8F9E-77E7-4AF9-AEF2-42FDC781BFB8}" srcOrd="0" destOrd="0" presId="urn:microsoft.com/office/officeart/2005/8/layout/hierarchy1"/>
    <dgm:cxn modelId="{1BA14BF2-A47D-462E-BBEC-ED7F96B70F72}" type="presParOf" srcId="{0A0D8F9E-77E7-4AF9-AEF2-42FDC781BFB8}" destId="{F51704A5-23A5-4ECC-A57D-4AE9B7703769}" srcOrd="0" destOrd="0" presId="urn:microsoft.com/office/officeart/2005/8/layout/hierarchy1"/>
    <dgm:cxn modelId="{BC64BE9F-5945-4F9F-AD83-407CA811DFFD}" type="presParOf" srcId="{0A0D8F9E-77E7-4AF9-AEF2-42FDC781BFB8}" destId="{92F1E20B-3990-43F5-AB7B-2DE3C2427698}" srcOrd="1" destOrd="0" presId="urn:microsoft.com/office/officeart/2005/8/layout/hierarchy1"/>
    <dgm:cxn modelId="{C9291249-67F9-47CE-8E76-1382656A8F9D}" type="presParOf" srcId="{07FEDC92-4731-43EF-B892-9F11574AEB12}" destId="{2B09427C-F829-425B-A48E-480F970F95D7}" srcOrd="1" destOrd="0" presId="urn:microsoft.com/office/officeart/2005/8/layout/hierarchy1"/>
    <dgm:cxn modelId="{2A794F55-B2CB-47CB-B4FE-00D91EB7E591}" type="presParOf" srcId="{CD0AA22D-F6E8-4611-BA42-D1E8601660FB}" destId="{72BE0BD9-4309-479D-B25B-20E543E23CC1}" srcOrd="8" destOrd="0" presId="urn:microsoft.com/office/officeart/2005/8/layout/hierarchy1"/>
    <dgm:cxn modelId="{095C9F2C-AB7D-4CDD-AA04-62C39A9F616B}" type="presParOf" srcId="{CD0AA22D-F6E8-4611-BA42-D1E8601660FB}" destId="{C88EF696-7649-4998-8277-9B81F180E0D9}" srcOrd="9" destOrd="0" presId="urn:microsoft.com/office/officeart/2005/8/layout/hierarchy1"/>
    <dgm:cxn modelId="{CBE8418E-BF9A-411B-9F9D-D191452973F2}" type="presParOf" srcId="{C88EF696-7649-4998-8277-9B81F180E0D9}" destId="{59B5B851-3E6D-4927-A1CD-90A8CF013936}" srcOrd="0" destOrd="0" presId="urn:microsoft.com/office/officeart/2005/8/layout/hierarchy1"/>
    <dgm:cxn modelId="{42816C15-943B-4114-B1EA-B806A3D3F3DA}" type="presParOf" srcId="{59B5B851-3E6D-4927-A1CD-90A8CF013936}" destId="{82B9FE8F-DEBE-46B4-961F-2470DC9C6F04}" srcOrd="0" destOrd="0" presId="urn:microsoft.com/office/officeart/2005/8/layout/hierarchy1"/>
    <dgm:cxn modelId="{C2744C91-EA35-4D37-8490-0B6B3098BDA7}" type="presParOf" srcId="{59B5B851-3E6D-4927-A1CD-90A8CF013936}" destId="{6DE155F7-B645-43B3-83EE-F13894E8D7D2}" srcOrd="1" destOrd="0" presId="urn:microsoft.com/office/officeart/2005/8/layout/hierarchy1"/>
    <dgm:cxn modelId="{E2616B77-F262-4698-B517-BB59D6B5937E}" type="presParOf" srcId="{C88EF696-7649-4998-8277-9B81F180E0D9}" destId="{2F3AC30B-3024-4843-951B-601724F5130F}" srcOrd="1" destOrd="0" presId="urn:microsoft.com/office/officeart/2005/8/layout/hierarchy1"/>
    <dgm:cxn modelId="{5551B060-C4F9-4788-837D-7912DB2002AA}" type="presParOf" srcId="{1A2DCABD-6221-4B85-A41E-F971555D92DD}" destId="{3E3747D2-CC03-4BAF-9FC7-E8A77ABB1F1E}" srcOrd="2" destOrd="0" presId="urn:microsoft.com/office/officeart/2005/8/layout/hierarchy1"/>
    <dgm:cxn modelId="{7644D482-0969-466B-92AF-0D733A167D85}" type="presParOf" srcId="{1A2DCABD-6221-4B85-A41E-F971555D92DD}" destId="{816EE834-3FAA-40FE-A986-BC4D8225EB40}" srcOrd="3" destOrd="0" presId="urn:microsoft.com/office/officeart/2005/8/layout/hierarchy1"/>
    <dgm:cxn modelId="{8C43DEAE-ED06-4DD6-8A48-446EC799408D}" type="presParOf" srcId="{816EE834-3FAA-40FE-A986-BC4D8225EB40}" destId="{21BE3039-A019-4BE0-873A-7144855F7B66}" srcOrd="0" destOrd="0" presId="urn:microsoft.com/office/officeart/2005/8/layout/hierarchy1"/>
    <dgm:cxn modelId="{CACAC53C-3A9F-4B96-9B6A-76E012A33C54}" type="presParOf" srcId="{21BE3039-A019-4BE0-873A-7144855F7B66}" destId="{FB8905C8-7B18-465D-8742-89247B9F7210}" srcOrd="0" destOrd="0" presId="urn:microsoft.com/office/officeart/2005/8/layout/hierarchy1"/>
    <dgm:cxn modelId="{21691367-54C7-4123-8A12-4C641AA5FCBE}" type="presParOf" srcId="{21BE3039-A019-4BE0-873A-7144855F7B66}" destId="{B060C00E-6C45-4FBB-B204-1D0B22D1899A}" srcOrd="1" destOrd="0" presId="urn:microsoft.com/office/officeart/2005/8/layout/hierarchy1"/>
    <dgm:cxn modelId="{692BEDA8-7B01-4D31-A3E2-BB8C1EF40195}" type="presParOf" srcId="{816EE834-3FAA-40FE-A986-BC4D8225EB40}" destId="{4C6A6D39-6B2D-4101-B34A-6C39A3AE61C3}" srcOrd="1" destOrd="0" presId="urn:microsoft.com/office/officeart/2005/8/layout/hierarchy1"/>
    <dgm:cxn modelId="{282D909E-B69E-4566-8416-941B7F130292}" type="presParOf" srcId="{4C6A6D39-6B2D-4101-B34A-6C39A3AE61C3}" destId="{ABDC42DA-36C3-4596-8CD7-562AF0A29572}" srcOrd="0" destOrd="0" presId="urn:microsoft.com/office/officeart/2005/8/layout/hierarchy1"/>
    <dgm:cxn modelId="{38B8C6D3-85C2-442C-AE66-7760375BE913}" type="presParOf" srcId="{4C6A6D39-6B2D-4101-B34A-6C39A3AE61C3}" destId="{16BDDD71-0838-4A86-85AF-3ED34AD86935}" srcOrd="1" destOrd="0" presId="urn:microsoft.com/office/officeart/2005/8/layout/hierarchy1"/>
    <dgm:cxn modelId="{2E925EB7-BE9F-4DB2-93FE-6E5D0C6F13C9}" type="presParOf" srcId="{16BDDD71-0838-4A86-85AF-3ED34AD86935}" destId="{D4586E63-BE21-41C4-93E1-B7B883A6B33F}" srcOrd="0" destOrd="0" presId="urn:microsoft.com/office/officeart/2005/8/layout/hierarchy1"/>
    <dgm:cxn modelId="{95ACFF2D-3086-489D-AE9A-6D6A106CFC78}" type="presParOf" srcId="{D4586E63-BE21-41C4-93E1-B7B883A6B33F}" destId="{3CA72F82-E515-4687-9B86-E58AF8469DBA}" srcOrd="0" destOrd="0" presId="urn:microsoft.com/office/officeart/2005/8/layout/hierarchy1"/>
    <dgm:cxn modelId="{ABDDADCE-A3D6-4470-9370-015588239BC8}" type="presParOf" srcId="{D4586E63-BE21-41C4-93E1-B7B883A6B33F}" destId="{22C3FC1C-C7A0-477B-9832-9EAA194E9627}" srcOrd="1" destOrd="0" presId="urn:microsoft.com/office/officeart/2005/8/layout/hierarchy1"/>
    <dgm:cxn modelId="{5C98042D-033B-4544-869C-2C059C9A768C}" type="presParOf" srcId="{16BDDD71-0838-4A86-85AF-3ED34AD86935}" destId="{F39EC8D1-6545-4543-AB7A-94B945C4CC13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05249-9032-4FD0-B62E-B1B9C3B1BD0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BD07A2-FFF2-4643-BBD1-966AF79494A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F5B1-F0FD-4C9C-AE87-BBA4462BE5F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ABAA953-95FE-409F-866B-754489558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F5B1-F0FD-4C9C-AE87-BBA4462BE5F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AA953-95FE-409F-866B-754489558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F5B1-F0FD-4C9C-AE87-BBA4462BE5F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AA953-95FE-409F-866B-754489558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F5B1-F0FD-4C9C-AE87-BBA4462BE5F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ABAA953-95FE-409F-866B-754489558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F5B1-F0FD-4C9C-AE87-BBA4462BE5F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AA953-95FE-409F-866B-754489558C8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F5B1-F0FD-4C9C-AE87-BBA4462BE5F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AA953-95FE-409F-866B-754489558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F5B1-F0FD-4C9C-AE87-BBA4462BE5F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ABAA953-95FE-409F-866B-754489558C8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F5B1-F0FD-4C9C-AE87-BBA4462BE5F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AA953-95FE-409F-866B-754489558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F5B1-F0FD-4C9C-AE87-BBA4462BE5F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AA953-95FE-409F-866B-754489558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F5B1-F0FD-4C9C-AE87-BBA4462BE5F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AA953-95FE-409F-866B-754489558C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5F5B1-F0FD-4C9C-AE87-BBA4462BE5F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AA953-95FE-409F-866B-754489558C8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BF5F5B1-F0FD-4C9C-AE87-BBA4462BE5FC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ABAA953-95FE-409F-866B-754489558C8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rgo.ru/sites/default/files/styles/headimage/public/20.02.2014_ilya_melnikov_moskva_0.jpg?itok=iDxfmno-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500188"/>
            <a:ext cx="8858250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4400" b="1">
                <a:latin typeface="Monotype Corsiva" pitchFamily="66" charset="0"/>
                <a:ea typeface="Calibri" pitchFamily="34" charset="0"/>
                <a:cs typeface="Microsoft New Tai Lue" pitchFamily="34" charset="0"/>
              </a:rPr>
              <a:t>         </a:t>
            </a:r>
            <a:r>
              <a:rPr lang="ru-RU" sz="3600" b="1">
                <a:latin typeface="Monotype Corsiva" pitchFamily="66" charset="0"/>
                <a:ea typeface="Calibri" pitchFamily="34" charset="0"/>
                <a:cs typeface="Microsoft New Tai Lue" pitchFamily="34" charset="0"/>
              </a:rPr>
              <a:t>Новый национальный проект. </a:t>
            </a:r>
          </a:p>
          <a:p>
            <a:pPr eaLnBrk="0" hangingPunct="0"/>
            <a:r>
              <a:rPr lang="ru-RU" sz="3600" b="1">
                <a:latin typeface="Monotype Corsiva" pitchFamily="66" charset="0"/>
                <a:ea typeface="Calibri" pitchFamily="34" charset="0"/>
                <a:cs typeface="Microsoft New Tai Lue" pitchFamily="34" charset="0"/>
              </a:rPr>
              <a:t>     «Перенос столицы России в Сибирь. </a:t>
            </a:r>
          </a:p>
          <a:p>
            <a:pPr eaLnBrk="0" hangingPunct="0"/>
            <a:r>
              <a:rPr lang="ru-RU" sz="3600" b="1">
                <a:latin typeface="Monotype Corsiva" pitchFamily="66" charset="0"/>
                <a:ea typeface="Calibri" pitchFamily="34" charset="0"/>
                <a:cs typeface="Microsoft New Tai Lue" pitchFamily="34" charset="0"/>
              </a:rPr>
              <a:t>             Миф или реальность?»   </a:t>
            </a:r>
          </a:p>
        </p:txBody>
      </p:sp>
      <p:sp>
        <p:nvSpPr>
          <p:cNvPr id="3076" name="Прямоугольник 3"/>
          <p:cNvSpPr>
            <a:spLocks noChangeArrowheads="1"/>
          </p:cNvSpPr>
          <p:nvPr/>
        </p:nvSpPr>
        <p:spPr bwMode="auto">
          <a:xfrm>
            <a:off x="500063" y="0"/>
            <a:ext cx="8501062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</a:t>
            </a:r>
            <a:br>
              <a:rPr lang="ru-RU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учреждение Лицей 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№16 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УлГТУ </a:t>
            </a:r>
          </a:p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имени Юрия Юрьевича </a:t>
            </a:r>
            <a:r>
              <a:rPr lang="ru-RU" sz="2400" b="1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Медведкова 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города Димитровграда Ульяновской области»</a:t>
            </a:r>
            <a:r>
              <a:rPr lang="ru-RU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/>
          </a:p>
        </p:txBody>
      </p:sp>
      <p:sp>
        <p:nvSpPr>
          <p:cNvPr id="3077" name="Прямоугольник 4"/>
          <p:cNvSpPr>
            <a:spLocks noChangeArrowheads="1"/>
          </p:cNvSpPr>
          <p:nvPr/>
        </p:nvSpPr>
        <p:spPr bwMode="auto">
          <a:xfrm>
            <a:off x="1071563" y="5000625"/>
            <a:ext cx="74295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Научный  руководитель учитель географии  Мачкасова И.В.</a:t>
            </a:r>
          </a:p>
          <a:p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Работу выполнили </a:t>
            </a:r>
          </a:p>
          <a:p>
            <a:r>
              <a:rPr lang="ru-RU" sz="2400" b="1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Учащиеся 9 «Г» класса</a:t>
            </a:r>
            <a:r>
              <a:rPr lang="ru-RU" sz="24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Гатин Евгений, Рыжов Сергей.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0" y="285750"/>
            <a:ext cx="9144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проекте «Доктрины размосквичивания» отмечается, что Москва паразитирует на нищих регионах, является их содержанкой  и «пухнет от шальных денег», Поэтому  </a:t>
            </a:r>
            <a:r>
              <a:rPr lang="ru-RU" sz="28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lang="ru-RU" sz="28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нашего проекта и выявить плюсы и минусы переноса столицы России.</a:t>
            </a:r>
          </a:p>
          <a:p>
            <a:pPr eaLnBrk="0" hangingPunct="0"/>
            <a:endParaRPr lang="ru-RU" sz="28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0" y="2571750"/>
            <a:ext cx="8715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Проанализировать какой город может быть столицей?</a:t>
            </a:r>
          </a:p>
        </p:txBody>
      </p:sp>
      <p:sp>
        <p:nvSpPr>
          <p:cNvPr id="4100" name="Прямоугольник 3"/>
          <p:cNvSpPr>
            <a:spLocks noChangeArrowheads="1"/>
          </p:cNvSpPr>
          <p:nvPr/>
        </p:nvSpPr>
        <p:spPr bwMode="auto">
          <a:xfrm>
            <a:off x="285750" y="3286125"/>
            <a:ext cx="8501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Если смысл переноса столицы России в Сибирь.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15001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7200" b="1" smtClean="0">
                <a:solidFill>
                  <a:srgbClr val="C00000"/>
                </a:solidFill>
                <a:latin typeface="Monotype Corsiva" pitchFamily="66" charset="0"/>
              </a:rPr>
              <a:t>Сто лиц столиц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357313"/>
            <a:ext cx="8893175" cy="5024437"/>
          </a:xfrm>
        </p:spPr>
        <p:txBody>
          <a:bodyPr/>
          <a:lstStyle/>
          <a:p>
            <a:pPr marL="609600" indent="-609600" algn="l" eaLnBrk="1" hangingPunct="1">
              <a:buFontTx/>
              <a:buAutoNum type="arabicPeriod"/>
              <a:defRPr/>
            </a:pPr>
            <a:r>
              <a:rPr lang="ru-RU" b="1" dirty="0" smtClean="0">
                <a:solidFill>
                  <a:schemeClr val="tx1"/>
                </a:solidFill>
              </a:rPr>
              <a:t>Что такое столица?</a:t>
            </a:r>
          </a:p>
          <a:p>
            <a:pPr marL="609600" indent="-609600" algn="l" eaLnBrk="1" hangingPunct="1">
              <a:buFontTx/>
              <a:buAutoNum type="arabicPeriod"/>
              <a:defRPr/>
            </a:pPr>
            <a:r>
              <a:rPr lang="ru-RU" b="1" dirty="0" smtClean="0">
                <a:solidFill>
                  <a:schemeClr val="tx1"/>
                </a:solidFill>
              </a:rPr>
              <a:t>Почему одни города становятся столицами, другие  - нет?</a:t>
            </a:r>
          </a:p>
          <a:p>
            <a:pPr marL="609600" indent="-609600" algn="l" eaLnBrk="1" hangingPunct="1">
              <a:buFontTx/>
              <a:buAutoNum type="arabicPeriod"/>
              <a:defRPr/>
            </a:pPr>
            <a:r>
              <a:rPr lang="ru-RU" b="1" dirty="0" smtClean="0">
                <a:solidFill>
                  <a:schemeClr val="tx1"/>
                </a:solidFill>
              </a:rPr>
              <a:t>Легко ли быть столицей?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tx1"/>
                </a:solidFill>
              </a:rPr>
              <a:t>Главные столичные проблемы.</a:t>
            </a:r>
          </a:p>
          <a:p>
            <a:pPr marL="609600" indent="-609600" algn="l" eaLnBrk="1" hangingPunct="1">
              <a:defRPr/>
            </a:pPr>
            <a:r>
              <a:rPr lang="ru-RU" b="1" dirty="0" smtClean="0">
                <a:solidFill>
                  <a:schemeClr val="tx1"/>
                </a:solidFill>
              </a:rPr>
              <a:t>4.Почему переносят столицы</a:t>
            </a:r>
          </a:p>
          <a:p>
            <a:pPr marL="609600" indent="-609600" algn="l" eaLnBrk="1" hangingPunct="1">
              <a:defRPr/>
            </a:pPr>
            <a:r>
              <a:rPr lang="ru-RU" b="1" dirty="0" smtClean="0">
                <a:solidFill>
                  <a:schemeClr val="tx1"/>
                </a:solidFill>
              </a:rPr>
              <a:t>5.Две столицы России</a:t>
            </a:r>
          </a:p>
          <a:p>
            <a:pPr marL="609600" indent="-609600" algn="l" eaLnBrk="1" hangingPunct="1">
              <a:defRPr/>
            </a:pPr>
            <a:r>
              <a:rPr lang="ru-RU" b="1" dirty="0" smtClean="0">
                <a:solidFill>
                  <a:schemeClr val="tx1"/>
                </a:solidFill>
              </a:rPr>
              <a:t>6.Перенос столицы России в Сибирь.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3"/>
          <p:cNvSpPr>
            <a:spLocks noChangeArrowheads="1"/>
          </p:cNvSpPr>
          <p:nvPr/>
        </p:nvSpPr>
        <p:spPr bwMode="auto">
          <a:xfrm>
            <a:off x="0" y="1643063"/>
            <a:ext cx="892968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Столица обычно является местопребыванием центральных (общенациональных) правительственных, парламентских и судебных учреждений. Как правило, столица выделяется в самостоятельную административную единицу с особым режимом управления. В большинстве федеративных государств столица находится на территории специального федерального округа, не входящего в состав ни одного из субъектов федерации.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0"/>
            <a:ext cx="5929353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7780" cmpd="sng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Monotype Corsiva" pitchFamily="66" charset="0"/>
              </a:rPr>
              <a:t>Столица</a:t>
            </a:r>
          </a:p>
        </p:txBody>
      </p:sp>
      <p:sp>
        <p:nvSpPr>
          <p:cNvPr id="6148" name="Прямоугольник 5"/>
          <p:cNvSpPr>
            <a:spLocks noChangeArrowheads="1"/>
          </p:cNvSpPr>
          <p:nvPr/>
        </p:nvSpPr>
        <p:spPr bwMode="auto">
          <a:xfrm>
            <a:off x="785813" y="714375"/>
            <a:ext cx="800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главный город государства, </a:t>
            </a:r>
          </a:p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административно-политический центр страны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4313" y="3286125"/>
            <a:ext cx="8358187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Столица государства выступает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символом национальной гордости у населения. </a:t>
            </a:r>
            <a:endParaRPr lang="ru-RU" dirty="0">
              <a:latin typeface="Century Gothic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9" name="Содержимое 3" descr="отстоим москву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43375"/>
            <a:ext cx="2714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Прямоугольник 9"/>
          <p:cNvSpPr>
            <a:spLocks noChangeArrowheads="1"/>
          </p:cNvSpPr>
          <p:nvPr/>
        </p:nvSpPr>
        <p:spPr bwMode="auto">
          <a:xfrm>
            <a:off x="3286125" y="4071938"/>
            <a:ext cx="53578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Monotype Corsiva" pitchFamily="66" charset="0"/>
                <a:cs typeface="Times New Roman" pitchFamily="18" charset="0"/>
              </a:rPr>
              <a:t>Велика Россия, </a:t>
            </a:r>
          </a:p>
          <a:p>
            <a:pPr algn="ctr"/>
            <a:r>
              <a:rPr lang="ru-RU" sz="3200" b="1">
                <a:latin typeface="Monotype Corsiva" pitchFamily="66" charset="0"/>
                <a:cs typeface="Times New Roman" pitchFamily="18" charset="0"/>
              </a:rPr>
              <a:t>а отступать некуда - позади Москва!» </a:t>
            </a:r>
          </a:p>
        </p:txBody>
      </p:sp>
      <p:sp>
        <p:nvSpPr>
          <p:cNvPr id="6152" name="Прямоугольник 10"/>
          <p:cNvSpPr>
            <a:spLocks noChangeArrowheads="1"/>
          </p:cNvSpPr>
          <p:nvPr/>
        </p:nvSpPr>
        <p:spPr bwMode="auto">
          <a:xfrm>
            <a:off x="3429000" y="5715000"/>
            <a:ext cx="53578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Bookman Old Style" pitchFamily="18" charset="0"/>
                <a:cs typeface="Times New Roman" pitchFamily="18" charset="0"/>
              </a:rPr>
              <a:t>Ноябрь 1941 года. Битва за Москву. </a:t>
            </a:r>
          </a:p>
          <a:p>
            <a:pPr algn="ctr"/>
            <a:r>
              <a:rPr lang="ru-RU" b="1">
                <a:latin typeface="Bookman Old Style" pitchFamily="18" charset="0"/>
                <a:cs typeface="Times New Roman" pitchFamily="18" charset="0"/>
              </a:rPr>
              <a:t>Бой у разъезда Дубосеково. </a:t>
            </a:r>
          </a:p>
          <a:p>
            <a:pPr algn="ctr"/>
            <a:r>
              <a:rPr lang="ru-RU" b="1">
                <a:latin typeface="Bookman Old Style" pitchFamily="18" charset="0"/>
                <a:cs typeface="Times New Roman" pitchFamily="18" charset="0"/>
              </a:rPr>
              <a:t>Подвиг 28 героев-панфиловцев.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7"/>
          <p:cNvSpPr txBox="1">
            <a:spLocks noChangeArrowheads="1"/>
          </p:cNvSpPr>
          <p:nvPr/>
        </p:nvSpPr>
        <p:spPr bwMode="auto">
          <a:xfrm>
            <a:off x="428625" y="4429125"/>
            <a:ext cx="3857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7171" name="TextBox 10"/>
          <p:cNvSpPr txBox="1">
            <a:spLocks noChangeArrowheads="1"/>
          </p:cNvSpPr>
          <p:nvPr/>
        </p:nvSpPr>
        <p:spPr bwMode="auto">
          <a:xfrm>
            <a:off x="214313" y="4786313"/>
            <a:ext cx="3857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7172" name="TextBox 11"/>
          <p:cNvSpPr txBox="1">
            <a:spLocks noChangeArrowheads="1"/>
          </p:cNvSpPr>
          <p:nvPr/>
        </p:nvSpPr>
        <p:spPr bwMode="auto">
          <a:xfrm>
            <a:off x="-714375" y="5143500"/>
            <a:ext cx="3857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7173" name="TextBox 12"/>
          <p:cNvSpPr txBox="1">
            <a:spLocks noChangeArrowheads="1"/>
          </p:cNvSpPr>
          <p:nvPr/>
        </p:nvSpPr>
        <p:spPr bwMode="auto">
          <a:xfrm>
            <a:off x="428625" y="5500688"/>
            <a:ext cx="3857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7174" name="TextBox 13"/>
          <p:cNvSpPr txBox="1">
            <a:spLocks noChangeArrowheads="1"/>
          </p:cNvSpPr>
          <p:nvPr/>
        </p:nvSpPr>
        <p:spPr bwMode="auto">
          <a:xfrm>
            <a:off x="428625" y="5857875"/>
            <a:ext cx="3857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14313" y="1857375"/>
            <a:ext cx="8786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aphicFrame>
        <p:nvGraphicFramePr>
          <p:cNvPr id="18" name="Схема 17"/>
          <p:cNvGraphicFramePr/>
          <p:nvPr/>
        </p:nvGraphicFramePr>
        <p:xfrm>
          <a:off x="142844" y="0"/>
          <a:ext cx="9321158" cy="6704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3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5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</TotalTime>
  <Words>236</Words>
  <Application>Microsoft Office PowerPoint</Application>
  <PresentationFormat>Экран (4:3)</PresentationFormat>
  <Paragraphs>46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Сто лиц столиц</vt:lpstr>
      <vt:lpstr>Слайд 4</vt:lpstr>
      <vt:lpstr>Слайд 5</vt:lpstr>
    </vt:vector>
  </TitlesOfParts>
  <Company>KOMP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MASHEENA</dc:creator>
  <cp:lastModifiedBy>MASHEENA</cp:lastModifiedBy>
  <cp:revision>1</cp:revision>
  <dcterms:created xsi:type="dcterms:W3CDTF">2020-09-11T04:36:41Z</dcterms:created>
  <dcterms:modified xsi:type="dcterms:W3CDTF">2020-09-11T04:42:11Z</dcterms:modified>
</cp:coreProperties>
</file>