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67" r:id="rId2"/>
    <p:sldId id="266" r:id="rId3"/>
    <p:sldId id="273" r:id="rId4"/>
    <p:sldId id="275" r:id="rId5"/>
    <p:sldId id="280" r:id="rId6"/>
    <p:sldId id="258" r:id="rId7"/>
    <p:sldId id="259" r:id="rId8"/>
    <p:sldId id="260" r:id="rId9"/>
    <p:sldId id="261" r:id="rId10"/>
    <p:sldId id="277" r:id="rId11"/>
    <p:sldId id="264" r:id="rId12"/>
    <p:sldId id="269" r:id="rId13"/>
    <p:sldId id="270" r:id="rId14"/>
    <p:sldId id="278" r:id="rId15"/>
    <p:sldId id="279" r:id="rId16"/>
    <p:sldId id="271" r:id="rId17"/>
    <p:sldId id="274" r:id="rId18"/>
    <p:sldId id="282" r:id="rId19"/>
    <p:sldId id="28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A24E67-0459-4C44-AA4B-36728EC9846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622D39-2A34-4DF4-B1AC-C6D749310A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A24E67-0459-4C44-AA4B-36728EC9846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622D39-2A34-4DF4-B1AC-C6D749310A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A24E67-0459-4C44-AA4B-36728EC9846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622D39-2A34-4DF4-B1AC-C6D749310A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A24E67-0459-4C44-AA4B-36728EC9846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622D39-2A34-4DF4-B1AC-C6D749310A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A24E67-0459-4C44-AA4B-36728EC9846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622D39-2A34-4DF4-B1AC-C6D749310A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A24E67-0459-4C44-AA4B-36728EC9846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622D39-2A34-4DF4-B1AC-C6D749310A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A24E67-0459-4C44-AA4B-36728EC9846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622D39-2A34-4DF4-B1AC-C6D749310A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A24E67-0459-4C44-AA4B-36728EC9846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622D39-2A34-4DF4-B1AC-C6D749310A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A24E67-0459-4C44-AA4B-36728EC9846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622D39-2A34-4DF4-B1AC-C6D749310A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A24E67-0459-4C44-AA4B-36728EC9846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622D39-2A34-4DF4-B1AC-C6D749310A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A24E67-0459-4C44-AA4B-36728EC9846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B622D39-2A34-4DF4-B1AC-C6D749310A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9A24E67-0459-4C44-AA4B-36728EC98460}" type="datetimeFigureOut">
              <a:rPr lang="ru-RU" smtClean="0"/>
              <a:pPr/>
              <a:t>11.09.2020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CB622D39-2A34-4DF4-B1AC-C6D749310A1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Проект</a:t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«Город – герой Ленинград»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s://arzmuzkolledj.nnov.muzkult.ru/media/2019/02/13/1272972992/blok.pn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1680" y="1628800"/>
            <a:ext cx="7056784" cy="3816424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691680" y="5517232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ГБДОУ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/с №1 Калининского района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Педагоги: Эль –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Нсеир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Г.С. 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Кулькова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Е.А. , Андреева О.Ю</a:t>
            </a: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60648"/>
            <a:ext cx="749808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1746" name="Picture 2" descr="C:\Users\1\Desktop\Фото для презентации\IMG-20200518-WA00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96136" y="476672"/>
            <a:ext cx="3089375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48" name="Picture 4" descr="C:\Users\1\Desktop\Фото для презентации\IMG-20200518-WA005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87624" y="188640"/>
            <a:ext cx="2448272" cy="2169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49" name="Picture 5" descr="C:\Users\1\Desktop\Фото для презентации\IMG-20200518-WA005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31640" y="4077072"/>
            <a:ext cx="3766227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50" name="Picture 6" descr="C:\Users\1\Desktop\Фото для презентации\IMG-20200518-WA005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16200000">
            <a:off x="5500467" y="3652661"/>
            <a:ext cx="2520280" cy="35131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51" name="Picture 7" descr="C:\Users\1\Desktop\Фото для презентации\IMG-20200518-WA004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020272" y="2420888"/>
            <a:ext cx="1902484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2987824" y="30689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pic>
        <p:nvPicPr>
          <p:cNvPr id="10" name="Picture 2" descr="C:\Users\1\Desktop\Фото для презентации\IMG-20200518-WA004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995936" y="1340768"/>
            <a:ext cx="1998222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1\Desktop\IMG-20200527-WA0063..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043608" y="2708920"/>
            <a:ext cx="2902061" cy="12513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151216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Распределение проекта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 образовательным областям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124744"/>
            <a:ext cx="7890080" cy="547260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Рассматривание фотографий, репродукций, открыток о Великой отечественной войне, медалей, орденов, военных лент 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Просматривание, видеороликов, презентаций, используя интернет ресурсы  «Жизнь детей блокадного Ленинграда», «Блокадный Хлеб», «Никто не забыт, ничто не забыто» 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Рассказы педагога с последующей беседой: «Блокадное кольцо», «Жизнь ленинградцев во время блокады», «Трудности осажденного города»,    «Дети -  герои войны», «Письма с фронта», «Город – герой», «Парад Победы»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Прослушивание аудиозаписи сообщения о прорыве блокады Ленинграда прочитанного Ю.Левитаном.</a:t>
            </a:r>
          </a:p>
          <a:p>
            <a:pPr algn="ctr">
              <a:buNone/>
            </a:pPr>
            <a:r>
              <a:rPr lang="ru-RU" sz="1400" dirty="0" smtClean="0"/>
              <a:t> </a:t>
            </a: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Социально – коммуникативное развитие</a:t>
            </a:r>
            <a:b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Формы работы</a:t>
            </a:r>
            <a:endParaRPr lang="ru-RU" sz="16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Тематические беседы  о дружбе, взаимопомощи, уважении: «Кто такой друг?», «Что значит дружить», «Правила дружбы», «Мы разные мы вместе» , «Секреты дружбы». 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Расширяем знания детей о военных профессиях: моряк, пограничник, танкист, летчик, артиллерист, военный врач, подводник.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Рассказ с последующим обсуждением: «Труд людей блокадного Ленинграда», Безопасность страны в мирное время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5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Речевое развитие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908720"/>
            <a:ext cx="7498080" cy="5339680"/>
          </a:xfrm>
        </p:spPr>
        <p:txBody>
          <a:bodyPr>
            <a:noAutofit/>
          </a:bodyPr>
          <a:lstStyle/>
          <a:p>
            <a:pPr algn="just"/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Чтение художественной литературы о Великой Отечественной войне и беседы по тексту произведения. Ю.Яковлев «Девочка с Васильевского острова»,  С. Алексеев « Рассказы об обороне Ленинграда», Н.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Ходза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«Дорога жизни», 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Жебровская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О.О. «Город над вольной Невой»</a:t>
            </a:r>
          </a:p>
          <a:p>
            <a:pPr algn="just"/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Чтение и разучивание стихотворений о  блокадном Ленинграде В. Кузнецов «У монумента «Разорванное кольцо»</a:t>
            </a:r>
          </a:p>
          <a:p>
            <a:pPr algn="just"/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Этические беседы: «Бережное отношение к хлебу», «Уважительное отношение к ветеранам и блокадникам»</a:t>
            </a:r>
          </a:p>
          <a:p>
            <a:pPr algn="just"/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Рассуждаем о блокаде: Почему Ленинград получил звание «Город – герой? Какие качества проявляли люди в блокаду? Как вы понимаете слова «подвиг», «героический поступок», «Можно ли стать героем в мирное время»</a:t>
            </a:r>
          </a:p>
          <a:p>
            <a:pPr algn="just"/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Расширяем и обогащаем словарь по теме: мемориал, возложение венков, вечный огонь, Дорога жизни, эвакуация, мужество, оборона, рода войск и др.</a:t>
            </a:r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1\Desktop\IMG-20200527-WA0064.jpg"/>
          <p:cNvPicPr>
            <a:picLocks noChangeAspect="1" noChangeArrowheads="1"/>
          </p:cNvPicPr>
          <p:nvPr/>
        </p:nvPicPr>
        <p:blipFill>
          <a:blip r:embed="rId2" cstate="email"/>
          <a:srcRect r="-1068"/>
          <a:stretch>
            <a:fillRect/>
          </a:stretch>
        </p:blipFill>
        <p:spPr bwMode="auto">
          <a:xfrm>
            <a:off x="2660515" y="4521121"/>
            <a:ext cx="4359757" cy="1998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Художественно – эстетическое развитие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836712"/>
            <a:ext cx="7498080" cy="5411688"/>
          </a:xfrm>
        </p:spPr>
        <p:txBody>
          <a:bodyPr>
            <a:normAutofit/>
          </a:bodyPr>
          <a:lstStyle/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Рисование:  «Разорванное кольцо», «Дорога жизни», «Цветок жизни», «Салют над Невой»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Лепка:  «Военная техника» (танки, самолеты), 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Прослушивание  и разучивание текстов песен военных лет: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«Священная война» (муз. А.Александрова, сл. В. Лебедева – Кумача), «Вечный огонь» (муз. и сл. А Филиппенко), отрывок из симфонии №7 Д. Шостаковича, « Ленинградские мальчишки» (муз. И. Шварца, сл.В.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Корыстылева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«Катюша» ( муз.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М.Блантера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, ст. М. Исаковского)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Аудиозапись – ленинградский метроном</a:t>
            </a:r>
          </a:p>
          <a:p>
            <a:pPr algn="just"/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C:\Users\1\Desktop\Казаки\IMG-20200526-WA005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67744" y="4221088"/>
            <a:ext cx="2152211" cy="24222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5" descr="C:\Users\1\Desktop\Казаки\IMG-20200526-WA005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8104" y="4149080"/>
            <a:ext cx="1955085" cy="24671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2772" name="Picture 4" descr="C:\Users\1\Desktop\Фото для презентации\IMG-20200518-WA005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72234" y="476672"/>
            <a:ext cx="3865030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 descr="C:\Users\1\Desktop\Казаки\IMG-20200526-WA006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3501008"/>
            <a:ext cx="4369360" cy="27228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3" name="Picture 7" descr="C:\Users\1\Desktop\Казаки\IMG-20200526-WA006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4048" y="548680"/>
            <a:ext cx="3983668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4" name="Picture 8" descr="C:\Users\1\Desktop\Казаки\IMG-20200526-WA006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89979" y="3501008"/>
            <a:ext cx="3533181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1403648" y="980728"/>
            <a:ext cx="7498080" cy="460851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Художественное творчество в индивидуальных альбомах детей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C:\Users\1\Desktop\Фото для презентации\IMG-20200518-WA006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937220" y="1663180"/>
            <a:ext cx="5469359" cy="453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C:\Users\1\Desktop\Фото для презентации\IMG-20200518-WA005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44208" y="3356992"/>
            <a:ext cx="2088232" cy="3059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 descr="C:\Users\1\Desktop\Фото для презентации\IMG-20200518-WA005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6200000">
            <a:off x="6438669" y="1130283"/>
            <a:ext cx="1883286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Физическое развитие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«Подвижные игры: «Меткий стрелок»,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Перетягивание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каната»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Эстафеты на военную тематику «Кто быстрее до ракеты», «Доставь донесение», «Передай снаряды» (Передают мячи или кегли),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Свободное общение на темы «Нужно ли защитникам Отечества быть здоровыми»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Обсуждение проблемных вопросов: </a:t>
            </a:r>
          </a:p>
          <a:p>
            <a:pPr lvl="0"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Как влияет неполноценное питание на здоровье детей?</a:t>
            </a: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Легко ли было детям блокадного Ленинграда учиться в школе в условиях голода  и холода?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836712"/>
            <a:ext cx="7498080" cy="5411688"/>
          </a:xfrm>
        </p:spPr>
        <p:txBody>
          <a:bodyPr>
            <a:norm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Создание   книги – памяти «Мы помним, мы  гордимся»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В рамках выходного дня  организация совместной экскурсии в «ЛЕНРЕЗЕРВ» родителей с детьми. Посещение  памятника « Дети  войны» на Непокоренном  проспекте  (педагоги группы и родители с детьми).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Индивидуальное посещение  музейного комплекса «Цветок жизни» на Дороге Жизни ,  мемориал «Разорванное кольцо».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Папка передвижка «Блокада Ленинграда»</a:t>
            </a:r>
          </a:p>
          <a:p>
            <a:pPr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9698" name="Picture 2" descr="C:\Users\1\Desktop\Фото для презентации\IMG-20200518-WA004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27784" y="4869160"/>
            <a:ext cx="5313432" cy="18355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699" name="Picture 3" descr="C:\Users\1\Desktop\Фото для презентации\IMG-20200518-WA004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2987824" y="3212976"/>
            <a:ext cx="4516863" cy="16561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Users\1\Desktop\Фото для презентации\IMG-20200518-WA007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3573016"/>
            <a:ext cx="3960440" cy="29997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Users\1\Desktop\Фото для презентации\IMG-20200518-WA008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00192" y="3284984"/>
            <a:ext cx="2565644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Книга памяти « Мы помним, мы гордимся»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1\Desktop\Фото для презентации\IMG-20200518-WA0085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 r="-2001"/>
          <a:stretch>
            <a:fillRect/>
          </a:stretch>
        </p:blipFill>
        <p:spPr bwMode="auto">
          <a:xfrm>
            <a:off x="3419872" y="1484784"/>
            <a:ext cx="3384376" cy="39152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effectLst/>
                <a:latin typeface="Times New Roman" pitchFamily="18" charset="0"/>
                <a:cs typeface="Times New Roman" pitchFamily="18" charset="0"/>
              </a:rPr>
              <a:t>Семья Аксенова Ромы побывала на экскурсии в музее «ЛЕНРЕЗЕРВ  </a:t>
            </a:r>
            <a:endParaRPr lang="ru-RU" sz="24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1\Desktop\IMG-20200528-WA00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19672" y="1484784"/>
            <a:ext cx="3456384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1\Desktop\IMG-20200528-WA007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20072" y="1412776"/>
            <a:ext cx="3456384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1\Desktop\IMG-20200528-WA006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03648" y="3933056"/>
            <a:ext cx="3672408" cy="2754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4" name="Picture 6" descr="C:\Users\1\Desktop\IMG-20200528-WA006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76056" y="3987062"/>
            <a:ext cx="3600400" cy="2700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88640"/>
            <a:ext cx="7498080" cy="612068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Работа по изучению  истории и культуры города Санкт – Петербурга  педагогами проводились в течении всего учебного года. Тематические занятия по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петербугроведению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проводились с использованием программ:</a:t>
            </a:r>
            <a:endParaRPr lang="ru-RU" sz="2800" dirty="0" smtClean="0"/>
          </a:p>
          <a:p>
            <a:pPr algn="just"/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Алифановой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Г.Т.  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Петербурговедение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для малышей от 3 – до 7 лет»  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Толкачевой Т.Ю. «Система работы по ознакомлению старших дошкольников с историей и культурой Санкт – Петербурга».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332656"/>
            <a:ext cx="7498080" cy="5915744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Педагогами проводились интересные и занимательные  беседы, настольные игры, чтение художественных произведений,  дидактические игры, рассматривание иллюстраций. В группе были организованны выставки:</a:t>
            </a:r>
          </a:p>
          <a:p>
            <a:pPr algn="just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фото – выставка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«Я люблю свой город» </a:t>
            </a:r>
          </a:p>
          <a:p>
            <a:pPr algn="just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выставка детских творческих работ </a:t>
            </a:r>
          </a:p>
          <a:p>
            <a:pPr algn="just">
              <a:buNone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     « Я рисую свой город».</a:t>
            </a:r>
          </a:p>
          <a:p>
            <a:pPr algn="just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	В преддверии празднования 75 –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летия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Победы советского народа над фашистской Германией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и для организации совместной  с детьми и родителями  деятельности разработать познавательный проект</a:t>
            </a:r>
          </a:p>
          <a:p>
            <a:pPr algn="just"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«Город  - герой Ленинград».</a:t>
            </a:r>
          </a:p>
          <a:p>
            <a:pPr algn="just"/>
            <a:endParaRPr lang="ru-RU" sz="3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Фото выставка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«Я люблю свой город»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C:\Users\1\Desktop\Фото для презентации\IMG-20200518-WA005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 t="-14576"/>
          <a:stretch>
            <a:fillRect/>
          </a:stretch>
        </p:blipFill>
        <p:spPr bwMode="auto">
          <a:xfrm rot="5400000">
            <a:off x="1388026" y="4740766"/>
            <a:ext cx="2160240" cy="18409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5" name="Picture 3" descr="C:\Users\1\Desktop\Фото для презентации\IMG-20200518-WA006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6218675" y="4725144"/>
            <a:ext cx="2925325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6" name="Picture 4" descr="C:\Users\1\Desktop\Фото для презентации\IMG-20200518-WA006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0800000">
            <a:off x="3347864" y="4725144"/>
            <a:ext cx="2880320" cy="18949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1\Desktop\IMG-20200524-WA001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43808" y="1484784"/>
            <a:ext cx="4968552" cy="3016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Выставка творческих работ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«Я  рисую свой город»</a:t>
            </a:r>
            <a:endParaRPr lang="ru-RU" b="1" dirty="0"/>
          </a:p>
        </p:txBody>
      </p:sp>
      <p:pic>
        <p:nvPicPr>
          <p:cNvPr id="1026" name="Picture 2" descr="C:\Users\1\Desktop\Казаки\IMG-20200526-WA00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03848" y="1484784"/>
            <a:ext cx="3657624" cy="27432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1\Desktop\Фото для презентации\IMG-20200518-WA006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78233" y="4149080"/>
            <a:ext cx="3409791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1\Desktop\Фото для презентации\IMG-20200518-WA005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64088" y="4149080"/>
            <a:ext cx="3528392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35608" y="332656"/>
            <a:ext cx="7498080" cy="591574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Вид проекта: познавательный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условий для  обогащения детей новыми знаниями 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развитии  интереса  к  истории и культуре родного города, формировании и воспитания таких чувств как гордость за свой  город и народ, уважение к труду создателей Санкт – Петербурга  и благодарность людям  за сохранение города  в годы Великой Отечественной Войны.</a:t>
            </a:r>
          </a:p>
          <a:p>
            <a:pPr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Сроки проекта: январь - май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подготовительной к школе группы, педагоги группы, логопед, музыкальный руководитель, родители.</a:t>
            </a:r>
          </a:p>
          <a:p>
            <a:pPr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Продукт проекта: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 альбома памяти,  изготовление поздравительных открыток и  концерт для ветеранов ВОВ.</a:t>
            </a:r>
          </a:p>
          <a:p>
            <a:pPr algn="just">
              <a:buNone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187624" y="260648"/>
            <a:ext cx="7746064" cy="6264696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9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Развивать познавательную деятельность, познавательные операции умение: сравнивать, обобщать, анализировать, задавать вопросы.</a:t>
            </a:r>
          </a:p>
          <a:p>
            <a:pPr algn="just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2. Развивать проектную деятельность, участие детей в проектах, сотрудничество со сверстниками и взрослыми, развивать умения выполнять задание парами и подгруппами, распределяя обязанности.</a:t>
            </a:r>
          </a:p>
          <a:p>
            <a:pPr algn="just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3.</a:t>
            </a: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Расширять и систематизировать  знания детей об окружающем их городе,  продолжать знакомить с наиболее известными достопримечательностями города и  особенностями Санкт – Петербурга, его именами.  </a:t>
            </a:r>
          </a:p>
          <a:p>
            <a:pPr algn="just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4. Дать представление о городе – герои Ленинграде, познакомить с историей города  во время   Великой Отечественной войны -  посредством бесед, показом иллюстраций, фотографий, произведений художественной литературы, музыки военных лет.</a:t>
            </a:r>
          </a:p>
          <a:p>
            <a:pPr algn="just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4. Углублять знания детей о Российской армии, продолжать знакомить с военными профессиями, родами войск и военной техникой.</a:t>
            </a:r>
          </a:p>
          <a:p>
            <a:pPr algn="just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5. Обогащать  знания детей о праздничных мероприятиях в Петербурге, посвященных «Дню полного освобождения Ленинграда от блокады», « День Победы».</a:t>
            </a:r>
          </a:p>
          <a:p>
            <a:pPr algn="just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6. Продолжать формировать навыки коммуникативного межличностного взаимодействия детей дошкольного возраста, способствовать формированию личности, развитию  патриотических чувств. </a:t>
            </a:r>
          </a:p>
          <a:p>
            <a:pPr algn="just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7. Воспитывать у детей чувства сопереживания и эмоциональной отзывчивости к мужеству Ленинградцев в годы блокады, гордости за свой город, уважение к горожанам, пережившим блокаду  и сохранившим город. </a:t>
            </a:r>
          </a:p>
          <a:p>
            <a:pPr algn="just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8 Привлечение родителей к проектной деятельности в детском саду – сотрудничество, содействие, партнерство с ребенком и педагогами  ДОУ</a:t>
            </a:r>
          </a:p>
          <a:p>
            <a:pPr algn="just"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260648"/>
            <a:ext cx="7714104" cy="61206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Мотивационный этап.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endParaRPr lang="ru-RU" dirty="0"/>
          </a:p>
        </p:txBody>
      </p:sp>
      <p:pic>
        <p:nvPicPr>
          <p:cNvPr id="1026" name="Picture 2" descr="C:\Users\1\Desktop\Фото для презентации\IMG-20200518-WA004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1484784"/>
            <a:ext cx="3510390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076056" y="1412776"/>
            <a:ext cx="3816424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Педагог приносит корзинку с разными предметами и совместно с детьми ее рассматривает. В  корзинке находятся книги, фотографии о ВОВ и блокаде Ленинграда (пилотка, свечи, георгиевская ленточка, блокадная ленточка…)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Рассматривая  предметы педагог активизирует деятельность детей вопросами: О чем могут рассказать нам эти предметы? Что вы знаете о блокаде? Могут ли город наградить медалью? Что значит город – герой?  Что обозначают цвета на блокадной ленточке и георгиевской ленточке? Что такое героизм? Можно ли стать героем в мирное время? Где можно увидеть экспонаты военных лет? Какую военную технику вы знаете?  Кто такие ветераны?.. 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1\Desktop\Фото для презентации\IMG-20200518-WA004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56048" y="1637184"/>
            <a:ext cx="3510390" cy="4680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260648"/>
            <a:ext cx="7884368" cy="5987752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Творческий этап (продукт проекта)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Оформление  поздравительных открыток для ветеранов ВОВ и участие в праздничном концерте посвященном  « 75 -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летию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Дня Победы», оформление книги памяти  «Мы помним , мы гордимся»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Предметно – развивающая среда: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Подбор иллюстраций, картин, демонстрационный материал о войне и блокаде Ленинграда. Картотеки пословиц о дружбе, детская художественная литература, музыкальные произведения. Презентация «Блокада – Ленинграда», «Памятные места города – героя Ленинграда»,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Лепбук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«Город – герой Ленинград»,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Развивающий куб «Наш город»…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482</TotalTime>
  <Words>1018</Words>
  <Application>Microsoft Office PowerPoint</Application>
  <PresentationFormat>Экран (4:3)</PresentationFormat>
  <Paragraphs>85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Солнцестояние</vt:lpstr>
      <vt:lpstr>Проект «Город – герой Ленинград»</vt:lpstr>
      <vt:lpstr>Слайд 2</vt:lpstr>
      <vt:lpstr>Слайд 3</vt:lpstr>
      <vt:lpstr>Фото выставка «Я люблю свой город»</vt:lpstr>
      <vt:lpstr> Выставка творческих работ «Я  рисую свой город»</vt:lpstr>
      <vt:lpstr>Слайд 6</vt:lpstr>
      <vt:lpstr>Слайд 7</vt:lpstr>
      <vt:lpstr>Слайд 8</vt:lpstr>
      <vt:lpstr>Слайд 9</vt:lpstr>
      <vt:lpstr>Слайд 10</vt:lpstr>
      <vt:lpstr>Распределение проекта  по образовательным областям  </vt:lpstr>
      <vt:lpstr>Речевое развитие</vt:lpstr>
      <vt:lpstr>Художественно – эстетическое развитие</vt:lpstr>
      <vt:lpstr>Слайд 14</vt:lpstr>
      <vt:lpstr>Художественное творчество в индивидуальных альбомах детей</vt:lpstr>
      <vt:lpstr>Физическое развитие</vt:lpstr>
      <vt:lpstr>Работа с родителями</vt:lpstr>
      <vt:lpstr>Книга памяти « Мы помним, мы гордимся»</vt:lpstr>
      <vt:lpstr> Семья Аксенова Ромы побывала на экскурсии в музее «ЛЕНРЕЗЕРВ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«ГОРОД – ГЕРОЙ ЛЕНИНГРАД»</dc:title>
  <dc:creator>1</dc:creator>
  <cp:lastModifiedBy>Дом</cp:lastModifiedBy>
  <cp:revision>56</cp:revision>
  <dcterms:created xsi:type="dcterms:W3CDTF">2020-05-14T11:11:05Z</dcterms:created>
  <dcterms:modified xsi:type="dcterms:W3CDTF">2020-09-11T14:06:58Z</dcterms:modified>
</cp:coreProperties>
</file>