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476673"/>
            <a:ext cx="8458200" cy="2016223"/>
          </a:xfrm>
        </p:spPr>
        <p:txBody>
          <a:bodyPr/>
          <a:lstStyle/>
          <a:p>
            <a:r>
              <a:rPr lang="ru-RU" dirty="0" smtClean="0"/>
              <a:t>Интерактивная технология-</a:t>
            </a:r>
            <a:br>
              <a:rPr lang="ru-RU" dirty="0" smtClean="0"/>
            </a:br>
            <a:r>
              <a:rPr lang="ru-RU" dirty="0" smtClean="0"/>
              <a:t>Детский дизайн в ДОУ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 ГБДОУ д/с №34</a:t>
            </a:r>
          </a:p>
          <a:p>
            <a:r>
              <a:rPr lang="ru-RU" dirty="0" err="1" smtClean="0"/>
              <a:t>Асекретова</a:t>
            </a:r>
            <a:r>
              <a:rPr lang="ru-RU" dirty="0" smtClean="0"/>
              <a:t> Ольга Владимировна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40710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Скрапбукинг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49424"/>
            <a:ext cx="2890664" cy="4325112"/>
          </a:xfrm>
        </p:spPr>
        <p:txBody>
          <a:bodyPr/>
          <a:lstStyle/>
          <a:p>
            <a:r>
              <a:rPr lang="ru-RU" dirty="0" smtClean="0"/>
              <a:t>Вид рукодельного искусства, изготовление и оформление альбомов, рамок, открыток.</a:t>
            </a:r>
            <a:endParaRPr lang="ru-RU" dirty="0"/>
          </a:p>
        </p:txBody>
      </p:sp>
      <p:pic>
        <p:nvPicPr>
          <p:cNvPr id="7170" name="Picture 2" descr="C:\Users\Admin\Desktop\Для работы\gk-99fnWLKw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750" b="29732"/>
          <a:stretch/>
        </p:blipFill>
        <p:spPr bwMode="auto">
          <a:xfrm>
            <a:off x="4139952" y="1073814"/>
            <a:ext cx="3717032" cy="24131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dmin\Desktop\Для работы\Ol9J2lWNmRw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57" t="15447" r="3809" b="10803"/>
          <a:stretch/>
        </p:blipFill>
        <p:spPr bwMode="auto">
          <a:xfrm>
            <a:off x="5998468" y="3645024"/>
            <a:ext cx="2133424" cy="29969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68838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6178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Дизайн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прежде всего творчество, и главной предпосылкой к дизайн-деятельности является развитие творчества и воображения.</a:t>
            </a:r>
          </a:p>
          <a:p>
            <a:r>
              <a:rPr lang="ru-RU" dirty="0" smtClean="0"/>
              <a:t>Цель: создание условий для раскрытия и развития творческого потенциала дошкольника средствами художественно-декоративного дизайна.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4024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Техники, используемые в детском дизайне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(Кроме традиционных лепки, рисования, аппликации)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4781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Коллаж-прием в искусстве, соединение в одном произведении подчеркнуто разнообразных  элементов.</a:t>
            </a:r>
            <a:endParaRPr lang="ru-RU" dirty="0"/>
          </a:p>
        </p:txBody>
      </p:sp>
      <p:pic>
        <p:nvPicPr>
          <p:cNvPr id="1026" name="Picture 2" descr="C:\Users\Admin\Desktop\Для работы\v1SDClDXJ9U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49" t="17320" r="6327" b="12685"/>
          <a:stretch/>
        </p:blipFill>
        <p:spPr bwMode="auto">
          <a:xfrm>
            <a:off x="1259632" y="3712773"/>
            <a:ext cx="1837773" cy="25745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Для работы\RtyrOc99H2M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3465" b="10962"/>
          <a:stretch/>
        </p:blipFill>
        <p:spPr bwMode="auto">
          <a:xfrm>
            <a:off x="5951714" y="3293778"/>
            <a:ext cx="2165983" cy="29935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66139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Инсталляция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Инсталляция-это пространственная композиция, созданная из различных элементов и являющая собой художественное целое.</a:t>
            </a:r>
            <a:endParaRPr lang="ru-RU" dirty="0"/>
          </a:p>
        </p:txBody>
      </p:sp>
      <p:pic>
        <p:nvPicPr>
          <p:cNvPr id="2050" name="Picture 2" descr="C:\Users\Admin\Desktop\Для работы\8GINFoOv6KQ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0315" b="27187"/>
          <a:stretch/>
        </p:blipFill>
        <p:spPr bwMode="auto">
          <a:xfrm>
            <a:off x="971600" y="4077072"/>
            <a:ext cx="3212976" cy="24275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Для работы\_IxJ8hmoIpo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4309" b="11991"/>
          <a:stretch/>
        </p:blipFill>
        <p:spPr bwMode="auto">
          <a:xfrm>
            <a:off x="7411757" y="764704"/>
            <a:ext cx="1708980" cy="2239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9315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Папье-маше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Легко поддающаяся формировке масса, получаемая из смеси волокнистых материалов (бумаги, картона) с клеящими  веществами.</a:t>
            </a:r>
            <a:endParaRPr lang="ru-RU" dirty="0"/>
          </a:p>
        </p:txBody>
      </p:sp>
      <p:pic>
        <p:nvPicPr>
          <p:cNvPr id="4098" name="Picture 2" descr="C:\Users\Admin\Desktop\Для работы\MBH2YG5sD5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3353" b="29867"/>
          <a:stretch/>
        </p:blipFill>
        <p:spPr bwMode="auto">
          <a:xfrm>
            <a:off x="1043608" y="4149080"/>
            <a:ext cx="3424499" cy="2239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\Desktop\Для работы\x7A0e6oI3v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25377" b="21825"/>
          <a:stretch/>
        </p:blipFill>
        <p:spPr bwMode="auto">
          <a:xfrm>
            <a:off x="5364088" y="3640606"/>
            <a:ext cx="2780928" cy="26102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44740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/>
          <a:lstStyle/>
          <a:p>
            <a:r>
              <a:rPr lang="ru-RU" dirty="0" smtClean="0"/>
              <a:t>Флористика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4114800" cy="252028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Флористика-разновидность декоративно-прикладного искусства и дизайна, создание флористических работ (букетов, композиций, панно) из разнообразных природных материалов.</a:t>
            </a:r>
            <a:endParaRPr lang="ru-RU" dirty="0"/>
          </a:p>
        </p:txBody>
      </p:sp>
      <p:pic>
        <p:nvPicPr>
          <p:cNvPr id="3074" name="Picture 2" descr="C:\Users\Admin\Desktop\Для работы\Qf4DxdP7Nww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904" b="10678"/>
          <a:stretch/>
        </p:blipFill>
        <p:spPr bwMode="auto">
          <a:xfrm>
            <a:off x="5364088" y="836712"/>
            <a:ext cx="2689444" cy="3510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Для работы\o__9Aq8YzE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9712" b="13702"/>
          <a:stretch/>
        </p:blipFill>
        <p:spPr bwMode="auto">
          <a:xfrm>
            <a:off x="1475656" y="4149080"/>
            <a:ext cx="1660303" cy="19653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1099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Квиллинг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Искусство изготовления композиций из скрученных полосок бумаги.</a:t>
            </a:r>
            <a:endParaRPr lang="ru-RU" dirty="0"/>
          </a:p>
        </p:txBody>
      </p:sp>
      <p:pic>
        <p:nvPicPr>
          <p:cNvPr id="5122" name="Picture 2" descr="C:\Users\Admin\Desktop\Для работы\l5KIELROFs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5446" b="11523"/>
          <a:stretch/>
        </p:blipFill>
        <p:spPr bwMode="auto">
          <a:xfrm>
            <a:off x="1259632" y="3284984"/>
            <a:ext cx="2582906" cy="33534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dmin\Desktop\Для работы\IARkKT5I3F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224" t="24750" r="10071" b="17305"/>
          <a:stretch/>
        </p:blipFill>
        <p:spPr bwMode="auto">
          <a:xfrm>
            <a:off x="5220072" y="3717032"/>
            <a:ext cx="1705745" cy="20502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01909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Декупаж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Техника декорирования предметов, основанная на присоединении рисунка к предмету.</a:t>
            </a:r>
            <a:endParaRPr lang="ru-RU" dirty="0"/>
          </a:p>
        </p:txBody>
      </p:sp>
      <p:pic>
        <p:nvPicPr>
          <p:cNvPr id="6146" name="Picture 2" descr="C:\Users\Admin\Desktop\Для работы\7owXZ4ZOSMQ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4356" b="29679"/>
          <a:stretch/>
        </p:blipFill>
        <p:spPr bwMode="auto">
          <a:xfrm>
            <a:off x="4211960" y="3789040"/>
            <a:ext cx="3468283" cy="22176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\Desktop\Для работы\qj9M1AzrD4A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0776" r="3359" b="27848"/>
          <a:stretch/>
        </p:blipFill>
        <p:spPr bwMode="auto">
          <a:xfrm>
            <a:off x="6084168" y="764704"/>
            <a:ext cx="2044079" cy="15558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1848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138</TotalTime>
  <Words>166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Интерактивная технология- Детский дизайн в ДОУ</vt:lpstr>
      <vt:lpstr>Дизайн</vt:lpstr>
      <vt:lpstr>Техники, используемые в детском дизайне</vt:lpstr>
      <vt:lpstr>Коллаж</vt:lpstr>
      <vt:lpstr>Инсталляция</vt:lpstr>
      <vt:lpstr>Папье-маше</vt:lpstr>
      <vt:lpstr>Флористика</vt:lpstr>
      <vt:lpstr>Квиллинг</vt:lpstr>
      <vt:lpstr>Декупаж</vt:lpstr>
      <vt:lpstr>Скрапбукинг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технология- Детский дизайн в ДОУ</dc:title>
  <dc:creator>Admin</dc:creator>
  <cp:lastModifiedBy>Анна</cp:lastModifiedBy>
  <cp:revision>5</cp:revision>
  <dcterms:created xsi:type="dcterms:W3CDTF">2020-05-20T05:12:12Z</dcterms:created>
  <dcterms:modified xsi:type="dcterms:W3CDTF">2020-09-11T19:05:07Z</dcterms:modified>
</cp:coreProperties>
</file>