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68" r:id="rId5"/>
    <p:sldId id="263" r:id="rId6"/>
    <p:sldId id="269" r:id="rId7"/>
    <p:sldId id="270" r:id="rId8"/>
    <p:sldId id="264" r:id="rId9"/>
    <p:sldId id="271" r:id="rId10"/>
    <p:sldId id="272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326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63219E-7BD6-4CA7-A0A4-14A59CCB0841}" type="doc">
      <dgm:prSet loTypeId="urn:microsoft.com/office/officeart/2005/8/layout/h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2D0F45-4D8C-4F6A-A4A9-94811FA7D92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ЦЕЛЬ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Оздоровление  организма воспитанников, повышение уровня активности в познавательно – исследовательской деятельности, прохождение оздоровительных троп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5ECA96AD-7141-4D38-85FE-BE1552ACC6A2}" type="parTrans" cxnId="{5593A152-1F64-43C4-9E81-AC61B9C9CAC2}">
      <dgm:prSet/>
      <dgm:spPr/>
      <dgm:t>
        <a:bodyPr/>
        <a:lstStyle/>
        <a:p>
          <a:endParaRPr lang="ru-RU"/>
        </a:p>
      </dgm:t>
    </dgm:pt>
    <dgm:pt modelId="{45198BE1-CB79-4082-B87C-500DE54939B8}" type="sibTrans" cxnId="{5593A152-1F64-43C4-9E81-AC61B9C9CAC2}">
      <dgm:prSet/>
      <dgm:spPr/>
      <dgm:t>
        <a:bodyPr/>
        <a:lstStyle/>
        <a:p>
          <a:endParaRPr lang="ru-RU"/>
        </a:p>
      </dgm:t>
    </dgm:pt>
    <dgm:pt modelId="{7B3AE4FE-D200-4C70-AAB5-EA57103518C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Учить детей вести наблюдения за объектами живой и неживой природы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395985E8-8191-4E4D-93E7-1A7709853E6D}" type="parTrans" cxnId="{9757E766-B3A0-4AB3-A286-F99A43F02B3F}">
      <dgm:prSet/>
      <dgm:spPr/>
      <dgm:t>
        <a:bodyPr/>
        <a:lstStyle/>
        <a:p>
          <a:endParaRPr lang="ru-RU"/>
        </a:p>
      </dgm:t>
    </dgm:pt>
    <dgm:pt modelId="{9D518E6E-1DA2-4C4F-B023-888CB19100C9}" type="sibTrans" cxnId="{9757E766-B3A0-4AB3-A286-F99A43F02B3F}">
      <dgm:prSet/>
      <dgm:spPr/>
      <dgm:t>
        <a:bodyPr/>
        <a:lstStyle/>
        <a:p>
          <a:endParaRPr lang="ru-RU"/>
        </a:p>
      </dgm:t>
    </dgm:pt>
    <dgm:pt modelId="{6F670116-0E32-44D9-8059-DAA95738C0BB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Учить конкретным способам экспериментирования и исследования объектов природы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4B8BCA1-75C7-4F92-89D7-504D8D9CBBED}" type="parTrans" cxnId="{B1B73B31-2BA7-4C1F-B640-A734B9946DFA}">
      <dgm:prSet/>
      <dgm:spPr/>
      <dgm:t>
        <a:bodyPr/>
        <a:lstStyle/>
        <a:p>
          <a:endParaRPr lang="ru-RU"/>
        </a:p>
      </dgm:t>
    </dgm:pt>
    <dgm:pt modelId="{C6821F21-6676-40F8-9892-F34D9C5ECA25}" type="sibTrans" cxnId="{B1B73B31-2BA7-4C1F-B640-A734B9946DFA}">
      <dgm:prSet/>
      <dgm:spPr/>
      <dgm:t>
        <a:bodyPr/>
        <a:lstStyle/>
        <a:p>
          <a:endParaRPr lang="ru-RU"/>
        </a:p>
      </dgm:t>
    </dgm:pt>
    <dgm:pt modelId="{EE61AEA2-B2C7-4EA4-9BEB-DFAAF661830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Развивать умение делать выводы, устанавливая причинно – следственные связи между объектами природы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43DD241-6B40-44D7-AA78-949C94E839FE}" type="parTrans" cxnId="{8F006189-40A2-43ED-A274-DE8F88717A01}">
      <dgm:prSet/>
      <dgm:spPr/>
      <dgm:t>
        <a:bodyPr/>
        <a:lstStyle/>
        <a:p>
          <a:endParaRPr lang="ru-RU"/>
        </a:p>
      </dgm:t>
    </dgm:pt>
    <dgm:pt modelId="{43FF0A47-D2A2-46DF-BB39-B57A978D0DB8}" type="sibTrans" cxnId="{8F006189-40A2-43ED-A274-DE8F88717A01}">
      <dgm:prSet/>
      <dgm:spPr/>
      <dgm:t>
        <a:bodyPr/>
        <a:lstStyle/>
        <a:p>
          <a:endParaRPr lang="ru-RU"/>
        </a:p>
      </dgm:t>
    </dgm:pt>
    <dgm:pt modelId="{278C2D39-5697-446E-85D2-4A0827BEAAB3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Развивать коммуникативные способности у детей</a:t>
          </a:r>
        </a:p>
      </dgm:t>
    </dgm:pt>
    <dgm:pt modelId="{CB77734C-B1B5-419A-8274-C54AC97F480B}" type="parTrans" cxnId="{5C6E602F-CA1F-4FEF-813C-2C70025BD844}">
      <dgm:prSet/>
      <dgm:spPr/>
      <dgm:t>
        <a:bodyPr/>
        <a:lstStyle/>
        <a:p>
          <a:endParaRPr lang="ru-RU"/>
        </a:p>
      </dgm:t>
    </dgm:pt>
    <dgm:pt modelId="{93EB435F-7F3C-4E8C-8DC3-7EC9A280D049}" type="sibTrans" cxnId="{5C6E602F-CA1F-4FEF-813C-2C70025BD844}">
      <dgm:prSet/>
      <dgm:spPr/>
      <dgm:t>
        <a:bodyPr/>
        <a:lstStyle/>
        <a:p>
          <a:endParaRPr lang="ru-RU"/>
        </a:p>
      </dgm:t>
    </dgm:pt>
    <dgm:pt modelId="{B3EB424E-824D-4168-8F9A-F999102C428E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Развивать и совершенствовать двигательную активность детей 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485C72DE-750C-4956-BA1D-A90BFEE9A265}" type="parTrans" cxnId="{80268ED8-5C6C-43F7-9DD6-F4A6DFB0AF03}">
      <dgm:prSet/>
      <dgm:spPr/>
      <dgm:t>
        <a:bodyPr/>
        <a:lstStyle/>
        <a:p>
          <a:endParaRPr lang="ru-RU"/>
        </a:p>
      </dgm:t>
    </dgm:pt>
    <dgm:pt modelId="{492F88FB-3583-43F2-81EE-434729FB71DA}" type="sibTrans" cxnId="{80268ED8-5C6C-43F7-9DD6-F4A6DFB0AF03}">
      <dgm:prSet/>
      <dgm:spPr/>
      <dgm:t>
        <a:bodyPr/>
        <a:lstStyle/>
        <a:p>
          <a:endParaRPr lang="ru-RU"/>
        </a:p>
      </dgm:t>
    </dgm:pt>
    <dgm:pt modelId="{CE8ABA74-E003-4337-9BFD-30C182955FFE}" type="pres">
      <dgm:prSet presAssocID="{4F63219E-7BD6-4CA7-A0A4-14A59CCB084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7240E1-33C2-4D75-AB31-6C247C47B610}" type="pres">
      <dgm:prSet presAssocID="{112D0F45-4D8C-4F6A-A4A9-94811FA7D92A}" presName="roof" presStyleLbl="dkBgShp" presStyleIdx="0" presStyleCnt="2" custScaleX="96748" custScaleY="79224"/>
      <dgm:spPr/>
      <dgm:t>
        <a:bodyPr/>
        <a:lstStyle/>
        <a:p>
          <a:endParaRPr lang="ru-RU"/>
        </a:p>
      </dgm:t>
    </dgm:pt>
    <dgm:pt modelId="{2A4325A2-ED26-494E-BE00-348535E7A5C2}" type="pres">
      <dgm:prSet presAssocID="{112D0F45-4D8C-4F6A-A4A9-94811FA7D92A}" presName="pillars" presStyleCnt="0"/>
      <dgm:spPr/>
    </dgm:pt>
    <dgm:pt modelId="{9544AB1E-BBFA-4D3F-941E-0B466E42D629}" type="pres">
      <dgm:prSet presAssocID="{112D0F45-4D8C-4F6A-A4A9-94811FA7D92A}" presName="pillar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14EAAF-3AF3-4175-A8F6-CC92040E64F3}" type="pres">
      <dgm:prSet presAssocID="{6F670116-0E32-44D9-8059-DAA95738C0BB}" presName="pillarX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1B249-CDE0-49C7-84F4-883A6F3AEE30}" type="pres">
      <dgm:prSet presAssocID="{EE61AEA2-B2C7-4EA4-9BEB-DFAAF6618304}" presName="pillarX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E5E62E-275E-4EAB-856A-A7376BD2DAD9}" type="pres">
      <dgm:prSet presAssocID="{278C2D39-5697-446E-85D2-4A0827BEAAB3}" presName="pillarX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494D1-F7D2-40AA-A698-9B51D4C5B930}" type="pres">
      <dgm:prSet presAssocID="{B3EB424E-824D-4168-8F9A-F999102C428E}" presName="pillarX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7D29C0-A1B7-442D-99B3-F7F856057671}" type="pres">
      <dgm:prSet presAssocID="{112D0F45-4D8C-4F6A-A4A9-94811FA7D92A}" presName="base" presStyleLbl="dkBgShp" presStyleIdx="1" presStyleCnt="2"/>
      <dgm:spPr/>
    </dgm:pt>
  </dgm:ptLst>
  <dgm:cxnLst>
    <dgm:cxn modelId="{8F006189-40A2-43ED-A274-DE8F88717A01}" srcId="{112D0F45-4D8C-4F6A-A4A9-94811FA7D92A}" destId="{EE61AEA2-B2C7-4EA4-9BEB-DFAAF6618304}" srcOrd="2" destOrd="0" parTransId="{A43DD241-6B40-44D7-AA78-949C94E839FE}" sibTransId="{43FF0A47-D2A2-46DF-BB39-B57A978D0DB8}"/>
    <dgm:cxn modelId="{80268ED8-5C6C-43F7-9DD6-F4A6DFB0AF03}" srcId="{112D0F45-4D8C-4F6A-A4A9-94811FA7D92A}" destId="{B3EB424E-824D-4168-8F9A-F999102C428E}" srcOrd="4" destOrd="0" parTransId="{485C72DE-750C-4956-BA1D-A90BFEE9A265}" sibTransId="{492F88FB-3583-43F2-81EE-434729FB71DA}"/>
    <dgm:cxn modelId="{5593A152-1F64-43C4-9E81-AC61B9C9CAC2}" srcId="{4F63219E-7BD6-4CA7-A0A4-14A59CCB0841}" destId="{112D0F45-4D8C-4F6A-A4A9-94811FA7D92A}" srcOrd="0" destOrd="0" parTransId="{5ECA96AD-7141-4D38-85FE-BE1552ACC6A2}" sibTransId="{45198BE1-CB79-4082-B87C-500DE54939B8}"/>
    <dgm:cxn modelId="{120DBE0E-41D1-4ACB-8661-A357D839E41C}" type="presOf" srcId="{B3EB424E-824D-4168-8F9A-F999102C428E}" destId="{CC6494D1-F7D2-40AA-A698-9B51D4C5B930}" srcOrd="0" destOrd="0" presId="urn:microsoft.com/office/officeart/2005/8/layout/hList3"/>
    <dgm:cxn modelId="{B1B73B31-2BA7-4C1F-B640-A734B9946DFA}" srcId="{112D0F45-4D8C-4F6A-A4A9-94811FA7D92A}" destId="{6F670116-0E32-44D9-8059-DAA95738C0BB}" srcOrd="1" destOrd="0" parTransId="{44B8BCA1-75C7-4F92-89D7-504D8D9CBBED}" sibTransId="{C6821F21-6676-40F8-9892-F34D9C5ECA25}"/>
    <dgm:cxn modelId="{66D3F712-6EF9-42F1-898F-DE959390D133}" type="presOf" srcId="{7B3AE4FE-D200-4C70-AAB5-EA57103518C9}" destId="{9544AB1E-BBFA-4D3F-941E-0B466E42D629}" srcOrd="0" destOrd="0" presId="urn:microsoft.com/office/officeart/2005/8/layout/hList3"/>
    <dgm:cxn modelId="{A661087A-3166-431A-B89E-37ACDE283EDC}" type="presOf" srcId="{6F670116-0E32-44D9-8059-DAA95738C0BB}" destId="{6214EAAF-3AF3-4175-A8F6-CC92040E64F3}" srcOrd="0" destOrd="0" presId="urn:microsoft.com/office/officeart/2005/8/layout/hList3"/>
    <dgm:cxn modelId="{9757E766-B3A0-4AB3-A286-F99A43F02B3F}" srcId="{112D0F45-4D8C-4F6A-A4A9-94811FA7D92A}" destId="{7B3AE4FE-D200-4C70-AAB5-EA57103518C9}" srcOrd="0" destOrd="0" parTransId="{395985E8-8191-4E4D-93E7-1A7709853E6D}" sibTransId="{9D518E6E-1DA2-4C4F-B023-888CB19100C9}"/>
    <dgm:cxn modelId="{5C6E602F-CA1F-4FEF-813C-2C70025BD844}" srcId="{112D0F45-4D8C-4F6A-A4A9-94811FA7D92A}" destId="{278C2D39-5697-446E-85D2-4A0827BEAAB3}" srcOrd="3" destOrd="0" parTransId="{CB77734C-B1B5-419A-8274-C54AC97F480B}" sibTransId="{93EB435F-7F3C-4E8C-8DC3-7EC9A280D049}"/>
    <dgm:cxn modelId="{B8BA29C6-8C95-4455-B8DF-165BCC028C1F}" type="presOf" srcId="{278C2D39-5697-446E-85D2-4A0827BEAAB3}" destId="{1EE5E62E-275E-4EAB-856A-A7376BD2DAD9}" srcOrd="0" destOrd="0" presId="urn:microsoft.com/office/officeart/2005/8/layout/hList3"/>
    <dgm:cxn modelId="{B5C67873-02F2-4ACB-AC8E-FF55DA944CC1}" type="presOf" srcId="{EE61AEA2-B2C7-4EA4-9BEB-DFAAF6618304}" destId="{CED1B249-CDE0-49C7-84F4-883A6F3AEE30}" srcOrd="0" destOrd="0" presId="urn:microsoft.com/office/officeart/2005/8/layout/hList3"/>
    <dgm:cxn modelId="{3F6EDEC8-41D4-43FB-BCD9-374D28814D75}" type="presOf" srcId="{112D0F45-4D8C-4F6A-A4A9-94811FA7D92A}" destId="{1C7240E1-33C2-4D75-AB31-6C247C47B610}" srcOrd="0" destOrd="0" presId="urn:microsoft.com/office/officeart/2005/8/layout/hList3"/>
    <dgm:cxn modelId="{0EA95F0C-EC87-4D41-949F-4836748A66DF}" type="presOf" srcId="{4F63219E-7BD6-4CA7-A0A4-14A59CCB0841}" destId="{CE8ABA74-E003-4337-9BFD-30C182955FFE}" srcOrd="0" destOrd="0" presId="urn:microsoft.com/office/officeart/2005/8/layout/hList3"/>
    <dgm:cxn modelId="{605445F6-F862-4951-8ABC-3AEDA0D90CF5}" type="presParOf" srcId="{CE8ABA74-E003-4337-9BFD-30C182955FFE}" destId="{1C7240E1-33C2-4D75-AB31-6C247C47B610}" srcOrd="0" destOrd="0" presId="urn:microsoft.com/office/officeart/2005/8/layout/hList3"/>
    <dgm:cxn modelId="{42566869-95B4-440D-A359-6C6153713F5D}" type="presParOf" srcId="{CE8ABA74-E003-4337-9BFD-30C182955FFE}" destId="{2A4325A2-ED26-494E-BE00-348535E7A5C2}" srcOrd="1" destOrd="0" presId="urn:microsoft.com/office/officeart/2005/8/layout/hList3"/>
    <dgm:cxn modelId="{D81D7B11-C914-4761-8ADB-323EB4F9C72F}" type="presParOf" srcId="{2A4325A2-ED26-494E-BE00-348535E7A5C2}" destId="{9544AB1E-BBFA-4D3F-941E-0B466E42D629}" srcOrd="0" destOrd="0" presId="urn:microsoft.com/office/officeart/2005/8/layout/hList3"/>
    <dgm:cxn modelId="{C7ABFD1F-F087-4FBC-B292-B6E400B876A6}" type="presParOf" srcId="{2A4325A2-ED26-494E-BE00-348535E7A5C2}" destId="{6214EAAF-3AF3-4175-A8F6-CC92040E64F3}" srcOrd="1" destOrd="0" presId="urn:microsoft.com/office/officeart/2005/8/layout/hList3"/>
    <dgm:cxn modelId="{663615BB-3B6A-4A67-9B1B-0B5B0949DECE}" type="presParOf" srcId="{2A4325A2-ED26-494E-BE00-348535E7A5C2}" destId="{CED1B249-CDE0-49C7-84F4-883A6F3AEE30}" srcOrd="2" destOrd="0" presId="urn:microsoft.com/office/officeart/2005/8/layout/hList3"/>
    <dgm:cxn modelId="{61A386C7-3605-49DF-B426-DE9E3CB956A3}" type="presParOf" srcId="{2A4325A2-ED26-494E-BE00-348535E7A5C2}" destId="{1EE5E62E-275E-4EAB-856A-A7376BD2DAD9}" srcOrd="3" destOrd="0" presId="urn:microsoft.com/office/officeart/2005/8/layout/hList3"/>
    <dgm:cxn modelId="{56C73C2D-B1B5-4031-8A4B-A4B9F4312FE5}" type="presParOf" srcId="{2A4325A2-ED26-494E-BE00-348535E7A5C2}" destId="{CC6494D1-F7D2-40AA-A698-9B51D4C5B930}" srcOrd="4" destOrd="0" presId="urn:microsoft.com/office/officeart/2005/8/layout/hList3"/>
    <dgm:cxn modelId="{161422BD-A1C6-454C-A01E-32D9E687A81B}" type="presParOf" srcId="{CE8ABA74-E003-4337-9BFD-30C182955FFE}" destId="{087D29C0-A1B7-442D-99B3-F7F856057671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302C84-E5E3-4E21-8115-A3215182F18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1156D6E-C914-4506-A890-9D8DCAF59547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Участники проекта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AB1CE3C0-E2D4-41DB-89C8-3E43A706CA21}" type="parTrans" cxnId="{888A899E-AFEE-4BC2-AFCD-F24339F690C0}">
      <dgm:prSet/>
      <dgm:spPr/>
      <dgm:t>
        <a:bodyPr/>
        <a:lstStyle/>
        <a:p>
          <a:endParaRPr lang="ru-RU"/>
        </a:p>
      </dgm:t>
    </dgm:pt>
    <dgm:pt modelId="{30220600-9110-4C90-B02C-E500A47002D7}" type="sibTrans" cxnId="{888A899E-AFEE-4BC2-AFCD-F24339F690C0}">
      <dgm:prSet/>
      <dgm:spPr/>
      <dgm:t>
        <a:bodyPr/>
        <a:lstStyle/>
        <a:p>
          <a:endParaRPr lang="ru-RU"/>
        </a:p>
      </dgm:t>
    </dgm:pt>
    <dgm:pt modelId="{2873016E-B58B-45F4-8DE3-2CEB36899AB6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Воспитатели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E4BDC37-E06A-49AC-B20E-545B2DA0F16A}" type="parTrans" cxnId="{6EE9517A-0A54-4F11-943B-8387DA91CBA4}">
      <dgm:prSet/>
      <dgm:spPr/>
      <dgm:t>
        <a:bodyPr/>
        <a:lstStyle/>
        <a:p>
          <a:endParaRPr lang="ru-RU"/>
        </a:p>
      </dgm:t>
    </dgm:pt>
    <dgm:pt modelId="{60679016-8D66-4305-A1A7-7BA9729D1C13}" type="sibTrans" cxnId="{6EE9517A-0A54-4F11-943B-8387DA91CBA4}">
      <dgm:prSet/>
      <dgm:spPr/>
      <dgm:t>
        <a:bodyPr/>
        <a:lstStyle/>
        <a:p>
          <a:endParaRPr lang="ru-RU"/>
        </a:p>
      </dgm:t>
    </dgm:pt>
    <dgm:pt modelId="{E5E7DC9E-6F60-44A8-B6C2-B9BC4067D7FD}">
      <dgm:prSet phldrT="[Текст]"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Родители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E7FB8C33-8E98-4A58-A126-ED3F5A7AD69C}" type="sibTrans" cxnId="{D52BDD4A-C30B-436D-9669-F8138EDE937B}">
      <dgm:prSet/>
      <dgm:spPr/>
      <dgm:t>
        <a:bodyPr/>
        <a:lstStyle/>
        <a:p>
          <a:endParaRPr lang="ru-RU"/>
        </a:p>
      </dgm:t>
    </dgm:pt>
    <dgm:pt modelId="{45A1CDA8-CB8D-4F41-85CC-286315B8CFFA}" type="parTrans" cxnId="{D52BDD4A-C30B-436D-9669-F8138EDE937B}">
      <dgm:prSet/>
      <dgm:spPr/>
      <dgm:t>
        <a:bodyPr/>
        <a:lstStyle/>
        <a:p>
          <a:endParaRPr lang="ru-RU"/>
        </a:p>
      </dgm:t>
    </dgm:pt>
    <dgm:pt modelId="{0672EE07-F6F1-485F-A78B-61B6CABAE44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Дошкольники</a:t>
          </a:r>
        </a:p>
      </dgm:t>
    </dgm:pt>
    <dgm:pt modelId="{95967E49-935E-485D-A7CB-098F1E1A5171}" type="parTrans" cxnId="{9FC7AB90-C8C7-4F07-9DB2-0C04D18D2794}">
      <dgm:prSet/>
      <dgm:spPr/>
      <dgm:t>
        <a:bodyPr/>
        <a:lstStyle/>
        <a:p>
          <a:endParaRPr lang="ru-RU"/>
        </a:p>
      </dgm:t>
    </dgm:pt>
    <dgm:pt modelId="{C093CCE3-A8CD-4A21-8A6D-4F8CCED7DE15}" type="sibTrans" cxnId="{9FC7AB90-C8C7-4F07-9DB2-0C04D18D2794}">
      <dgm:prSet/>
      <dgm:spPr/>
      <dgm:t>
        <a:bodyPr/>
        <a:lstStyle/>
        <a:p>
          <a:endParaRPr lang="ru-RU"/>
        </a:p>
      </dgm:t>
    </dgm:pt>
    <dgm:pt modelId="{472AF9B3-9E7A-4E93-B4A7-F49470C990FC}" type="pres">
      <dgm:prSet presAssocID="{72302C84-E5E3-4E21-8115-A3215182F18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E019AC-4C9F-4ADA-A30C-A1EEE09A6961}" type="pres">
      <dgm:prSet presAssocID="{B1156D6E-C914-4506-A890-9D8DCAF59547}" presName="root1" presStyleCnt="0"/>
      <dgm:spPr/>
    </dgm:pt>
    <dgm:pt modelId="{87B3716C-43A6-47E8-BF96-D5DB28F6B40D}" type="pres">
      <dgm:prSet presAssocID="{B1156D6E-C914-4506-A890-9D8DCAF59547}" presName="LevelOneTextNode" presStyleLbl="node0" presStyleIdx="0" presStyleCnt="1" custScaleX="62338" custScaleY="37738" custLinFactNeighborX="-7" custLinFactNeighborY="-75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389219-D758-49B5-B47A-C9E01E774245}" type="pres">
      <dgm:prSet presAssocID="{B1156D6E-C914-4506-A890-9D8DCAF59547}" presName="level2hierChild" presStyleCnt="0"/>
      <dgm:spPr/>
    </dgm:pt>
    <dgm:pt modelId="{84DDB62F-993E-4860-94A3-5E54F49C72E3}" type="pres">
      <dgm:prSet presAssocID="{45A1CDA8-CB8D-4F41-85CC-286315B8CFF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7423B0CB-1B17-48D3-A3A6-67F228C2142D}" type="pres">
      <dgm:prSet presAssocID="{45A1CDA8-CB8D-4F41-85CC-286315B8CFF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863E55E2-18C9-495E-B7B0-7220A3E5B4CA}" type="pres">
      <dgm:prSet presAssocID="{E5E7DC9E-6F60-44A8-B6C2-B9BC4067D7FD}" presName="root2" presStyleCnt="0"/>
      <dgm:spPr/>
    </dgm:pt>
    <dgm:pt modelId="{42842CF2-6320-4CDC-B0DE-521045FB5FC1}" type="pres">
      <dgm:prSet presAssocID="{E5E7DC9E-6F60-44A8-B6C2-B9BC4067D7FD}" presName="LevelTwoTextNode" presStyleLbl="node2" presStyleIdx="0" presStyleCnt="3" custScaleX="53678" custScaleY="229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F32674-CFD6-4F27-BF63-0206ED23F92D}" type="pres">
      <dgm:prSet presAssocID="{E5E7DC9E-6F60-44A8-B6C2-B9BC4067D7FD}" presName="level3hierChild" presStyleCnt="0"/>
      <dgm:spPr/>
    </dgm:pt>
    <dgm:pt modelId="{81B6B4E2-EDD4-4DA4-A090-B827A38031AD}" type="pres">
      <dgm:prSet presAssocID="{95967E49-935E-485D-A7CB-098F1E1A5171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83B94D13-3EFD-4875-A8FC-F3AC5134578E}" type="pres">
      <dgm:prSet presAssocID="{95967E49-935E-485D-A7CB-098F1E1A5171}" presName="connTx" presStyleLbl="parChTrans1D2" presStyleIdx="1" presStyleCnt="3"/>
      <dgm:spPr/>
      <dgm:t>
        <a:bodyPr/>
        <a:lstStyle/>
        <a:p>
          <a:endParaRPr lang="ru-RU"/>
        </a:p>
      </dgm:t>
    </dgm:pt>
    <dgm:pt modelId="{9136BDAE-2CCB-453B-A01D-34D5CF89529B}" type="pres">
      <dgm:prSet presAssocID="{0672EE07-F6F1-485F-A78B-61B6CABAE44E}" presName="root2" presStyleCnt="0"/>
      <dgm:spPr/>
    </dgm:pt>
    <dgm:pt modelId="{CAB6E17F-C106-4AFB-9556-F3D68E30A84E}" type="pres">
      <dgm:prSet presAssocID="{0672EE07-F6F1-485F-A78B-61B6CABAE44E}" presName="LevelTwoTextNode" presStyleLbl="node2" presStyleIdx="1" presStyleCnt="3" custScaleX="55835" custScaleY="218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9F7B06-34F5-4BD4-9128-B9E1A7B0F93C}" type="pres">
      <dgm:prSet presAssocID="{0672EE07-F6F1-485F-A78B-61B6CABAE44E}" presName="level3hierChild" presStyleCnt="0"/>
      <dgm:spPr/>
    </dgm:pt>
    <dgm:pt modelId="{8D765F01-604D-4923-912B-E827C95AF867}" type="pres">
      <dgm:prSet presAssocID="{7E4BDC37-E06A-49AC-B20E-545B2DA0F16A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17AB0AB0-D892-4195-959F-EDA8DF515B32}" type="pres">
      <dgm:prSet presAssocID="{7E4BDC37-E06A-49AC-B20E-545B2DA0F16A}" presName="connTx" presStyleLbl="parChTrans1D2" presStyleIdx="2" presStyleCnt="3"/>
      <dgm:spPr/>
      <dgm:t>
        <a:bodyPr/>
        <a:lstStyle/>
        <a:p>
          <a:endParaRPr lang="ru-RU"/>
        </a:p>
      </dgm:t>
    </dgm:pt>
    <dgm:pt modelId="{2CBF14B5-E23C-4578-ABCB-12096A871694}" type="pres">
      <dgm:prSet presAssocID="{2873016E-B58B-45F4-8DE3-2CEB36899AB6}" presName="root2" presStyleCnt="0"/>
      <dgm:spPr/>
    </dgm:pt>
    <dgm:pt modelId="{3A4A5ECF-91DF-4594-A7E2-0C56242A316F}" type="pres">
      <dgm:prSet presAssocID="{2873016E-B58B-45F4-8DE3-2CEB36899AB6}" presName="LevelTwoTextNode" presStyleLbl="node2" presStyleIdx="2" presStyleCnt="3" custScaleX="53265" custScaleY="1933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AED876-68E6-404E-A404-9678FC9B4E22}" type="pres">
      <dgm:prSet presAssocID="{2873016E-B58B-45F4-8DE3-2CEB36899AB6}" presName="level3hierChild" presStyleCnt="0"/>
      <dgm:spPr/>
    </dgm:pt>
  </dgm:ptLst>
  <dgm:cxnLst>
    <dgm:cxn modelId="{996C986C-8CBB-4A9B-8AB3-433AE5AAE385}" type="presOf" srcId="{B1156D6E-C914-4506-A890-9D8DCAF59547}" destId="{87B3716C-43A6-47E8-BF96-D5DB28F6B40D}" srcOrd="0" destOrd="0" presId="urn:microsoft.com/office/officeart/2005/8/layout/hierarchy2"/>
    <dgm:cxn modelId="{9C832CD6-66EF-4FA8-B83F-DD59D7355FEE}" type="presOf" srcId="{95967E49-935E-485D-A7CB-098F1E1A5171}" destId="{83B94D13-3EFD-4875-A8FC-F3AC5134578E}" srcOrd="1" destOrd="0" presId="urn:microsoft.com/office/officeart/2005/8/layout/hierarchy2"/>
    <dgm:cxn modelId="{96739A18-FDBB-4EE6-A1C3-6B73C0960586}" type="presOf" srcId="{72302C84-E5E3-4E21-8115-A3215182F185}" destId="{472AF9B3-9E7A-4E93-B4A7-F49470C990FC}" srcOrd="0" destOrd="0" presId="urn:microsoft.com/office/officeart/2005/8/layout/hierarchy2"/>
    <dgm:cxn modelId="{37FA45E8-7A63-48C0-82C2-D8BD94762B1E}" type="presOf" srcId="{45A1CDA8-CB8D-4F41-85CC-286315B8CFFA}" destId="{7423B0CB-1B17-48D3-A3A6-67F228C2142D}" srcOrd="1" destOrd="0" presId="urn:microsoft.com/office/officeart/2005/8/layout/hierarchy2"/>
    <dgm:cxn modelId="{C76161F6-8A2C-4646-9BAA-E8776BA2B4DF}" type="presOf" srcId="{7E4BDC37-E06A-49AC-B20E-545B2DA0F16A}" destId="{8D765F01-604D-4923-912B-E827C95AF867}" srcOrd="0" destOrd="0" presId="urn:microsoft.com/office/officeart/2005/8/layout/hierarchy2"/>
    <dgm:cxn modelId="{3D44716D-9F82-4C79-9920-CE6BD75AC7E7}" type="presOf" srcId="{7E4BDC37-E06A-49AC-B20E-545B2DA0F16A}" destId="{17AB0AB0-D892-4195-959F-EDA8DF515B32}" srcOrd="1" destOrd="0" presId="urn:microsoft.com/office/officeart/2005/8/layout/hierarchy2"/>
    <dgm:cxn modelId="{6EE9517A-0A54-4F11-943B-8387DA91CBA4}" srcId="{B1156D6E-C914-4506-A890-9D8DCAF59547}" destId="{2873016E-B58B-45F4-8DE3-2CEB36899AB6}" srcOrd="2" destOrd="0" parTransId="{7E4BDC37-E06A-49AC-B20E-545B2DA0F16A}" sibTransId="{60679016-8D66-4305-A1A7-7BA9729D1C13}"/>
    <dgm:cxn modelId="{9FC7AB90-C8C7-4F07-9DB2-0C04D18D2794}" srcId="{B1156D6E-C914-4506-A890-9D8DCAF59547}" destId="{0672EE07-F6F1-485F-A78B-61B6CABAE44E}" srcOrd="1" destOrd="0" parTransId="{95967E49-935E-485D-A7CB-098F1E1A5171}" sibTransId="{C093CCE3-A8CD-4A21-8A6D-4F8CCED7DE15}"/>
    <dgm:cxn modelId="{50A727FE-9659-46B9-890E-EA3CD1B57639}" type="presOf" srcId="{2873016E-B58B-45F4-8DE3-2CEB36899AB6}" destId="{3A4A5ECF-91DF-4594-A7E2-0C56242A316F}" srcOrd="0" destOrd="0" presId="urn:microsoft.com/office/officeart/2005/8/layout/hierarchy2"/>
    <dgm:cxn modelId="{C5202A92-6F8B-479D-A845-075C777ACD8C}" type="presOf" srcId="{45A1CDA8-CB8D-4F41-85CC-286315B8CFFA}" destId="{84DDB62F-993E-4860-94A3-5E54F49C72E3}" srcOrd="0" destOrd="0" presId="urn:microsoft.com/office/officeart/2005/8/layout/hierarchy2"/>
    <dgm:cxn modelId="{6B9E3871-7566-4577-AE1E-793A8D84A33B}" type="presOf" srcId="{95967E49-935E-485D-A7CB-098F1E1A5171}" destId="{81B6B4E2-EDD4-4DA4-A090-B827A38031AD}" srcOrd="0" destOrd="0" presId="urn:microsoft.com/office/officeart/2005/8/layout/hierarchy2"/>
    <dgm:cxn modelId="{3F18970E-B7C8-468D-9560-272C54C08C84}" type="presOf" srcId="{0672EE07-F6F1-485F-A78B-61B6CABAE44E}" destId="{CAB6E17F-C106-4AFB-9556-F3D68E30A84E}" srcOrd="0" destOrd="0" presId="urn:microsoft.com/office/officeart/2005/8/layout/hierarchy2"/>
    <dgm:cxn modelId="{D52BDD4A-C30B-436D-9669-F8138EDE937B}" srcId="{B1156D6E-C914-4506-A890-9D8DCAF59547}" destId="{E5E7DC9E-6F60-44A8-B6C2-B9BC4067D7FD}" srcOrd="0" destOrd="0" parTransId="{45A1CDA8-CB8D-4F41-85CC-286315B8CFFA}" sibTransId="{E7FB8C33-8E98-4A58-A126-ED3F5A7AD69C}"/>
    <dgm:cxn modelId="{888A899E-AFEE-4BC2-AFCD-F24339F690C0}" srcId="{72302C84-E5E3-4E21-8115-A3215182F185}" destId="{B1156D6E-C914-4506-A890-9D8DCAF59547}" srcOrd="0" destOrd="0" parTransId="{AB1CE3C0-E2D4-41DB-89C8-3E43A706CA21}" sibTransId="{30220600-9110-4C90-B02C-E500A47002D7}"/>
    <dgm:cxn modelId="{9485F7EE-A2CE-45B2-B7B1-F98D8053F2EC}" type="presOf" srcId="{E5E7DC9E-6F60-44A8-B6C2-B9BC4067D7FD}" destId="{42842CF2-6320-4CDC-B0DE-521045FB5FC1}" srcOrd="0" destOrd="0" presId="urn:microsoft.com/office/officeart/2005/8/layout/hierarchy2"/>
    <dgm:cxn modelId="{C2B74B52-D5D5-4017-9857-15130F7A8B9B}" type="presParOf" srcId="{472AF9B3-9E7A-4E93-B4A7-F49470C990FC}" destId="{66E019AC-4C9F-4ADA-A30C-A1EEE09A6961}" srcOrd="0" destOrd="0" presId="urn:microsoft.com/office/officeart/2005/8/layout/hierarchy2"/>
    <dgm:cxn modelId="{7BA8CB6C-2835-41DC-AFD5-68F7D733CBC1}" type="presParOf" srcId="{66E019AC-4C9F-4ADA-A30C-A1EEE09A6961}" destId="{87B3716C-43A6-47E8-BF96-D5DB28F6B40D}" srcOrd="0" destOrd="0" presId="urn:microsoft.com/office/officeart/2005/8/layout/hierarchy2"/>
    <dgm:cxn modelId="{FF5C15AB-382F-4926-9941-1F422F6316F2}" type="presParOf" srcId="{66E019AC-4C9F-4ADA-A30C-A1EEE09A6961}" destId="{28389219-D758-49B5-B47A-C9E01E774245}" srcOrd="1" destOrd="0" presId="urn:microsoft.com/office/officeart/2005/8/layout/hierarchy2"/>
    <dgm:cxn modelId="{E2EC5665-010A-4523-9A68-13EE29EBED09}" type="presParOf" srcId="{28389219-D758-49B5-B47A-C9E01E774245}" destId="{84DDB62F-993E-4860-94A3-5E54F49C72E3}" srcOrd="0" destOrd="0" presId="urn:microsoft.com/office/officeart/2005/8/layout/hierarchy2"/>
    <dgm:cxn modelId="{CDC1DAEC-6B34-4DAE-B26D-6FA0D77A662E}" type="presParOf" srcId="{84DDB62F-993E-4860-94A3-5E54F49C72E3}" destId="{7423B0CB-1B17-48D3-A3A6-67F228C2142D}" srcOrd="0" destOrd="0" presId="urn:microsoft.com/office/officeart/2005/8/layout/hierarchy2"/>
    <dgm:cxn modelId="{77F17A87-F8F3-4AA0-922E-A4F07612D68C}" type="presParOf" srcId="{28389219-D758-49B5-B47A-C9E01E774245}" destId="{863E55E2-18C9-495E-B7B0-7220A3E5B4CA}" srcOrd="1" destOrd="0" presId="urn:microsoft.com/office/officeart/2005/8/layout/hierarchy2"/>
    <dgm:cxn modelId="{061BF02D-3E8B-4CD7-96E8-0F3265297CD6}" type="presParOf" srcId="{863E55E2-18C9-495E-B7B0-7220A3E5B4CA}" destId="{42842CF2-6320-4CDC-B0DE-521045FB5FC1}" srcOrd="0" destOrd="0" presId="urn:microsoft.com/office/officeart/2005/8/layout/hierarchy2"/>
    <dgm:cxn modelId="{5B361F07-94C0-4056-BC0D-39B3310C1633}" type="presParOf" srcId="{863E55E2-18C9-495E-B7B0-7220A3E5B4CA}" destId="{62F32674-CFD6-4F27-BF63-0206ED23F92D}" srcOrd="1" destOrd="0" presId="urn:microsoft.com/office/officeart/2005/8/layout/hierarchy2"/>
    <dgm:cxn modelId="{C8275B5D-59CF-4917-B54D-A7ED4374A5EC}" type="presParOf" srcId="{28389219-D758-49B5-B47A-C9E01E774245}" destId="{81B6B4E2-EDD4-4DA4-A090-B827A38031AD}" srcOrd="2" destOrd="0" presId="urn:microsoft.com/office/officeart/2005/8/layout/hierarchy2"/>
    <dgm:cxn modelId="{5B28BE9A-6418-42D8-B37C-8A03ACF257EF}" type="presParOf" srcId="{81B6B4E2-EDD4-4DA4-A090-B827A38031AD}" destId="{83B94D13-3EFD-4875-A8FC-F3AC5134578E}" srcOrd="0" destOrd="0" presId="urn:microsoft.com/office/officeart/2005/8/layout/hierarchy2"/>
    <dgm:cxn modelId="{D7F418F9-2AC3-4221-AA8E-46D4FE41EBEF}" type="presParOf" srcId="{28389219-D758-49B5-B47A-C9E01E774245}" destId="{9136BDAE-2CCB-453B-A01D-34D5CF89529B}" srcOrd="3" destOrd="0" presId="urn:microsoft.com/office/officeart/2005/8/layout/hierarchy2"/>
    <dgm:cxn modelId="{CBF0A645-727A-4B80-89A1-9DB49355BEAA}" type="presParOf" srcId="{9136BDAE-2CCB-453B-A01D-34D5CF89529B}" destId="{CAB6E17F-C106-4AFB-9556-F3D68E30A84E}" srcOrd="0" destOrd="0" presId="urn:microsoft.com/office/officeart/2005/8/layout/hierarchy2"/>
    <dgm:cxn modelId="{41A6B0F3-65BA-41DE-8C6F-F9AA848D26BD}" type="presParOf" srcId="{9136BDAE-2CCB-453B-A01D-34D5CF89529B}" destId="{DE9F7B06-34F5-4BD4-9128-B9E1A7B0F93C}" srcOrd="1" destOrd="0" presId="urn:microsoft.com/office/officeart/2005/8/layout/hierarchy2"/>
    <dgm:cxn modelId="{E0034CC2-B531-40F5-A20B-3162D532383A}" type="presParOf" srcId="{28389219-D758-49B5-B47A-C9E01E774245}" destId="{8D765F01-604D-4923-912B-E827C95AF867}" srcOrd="4" destOrd="0" presId="urn:microsoft.com/office/officeart/2005/8/layout/hierarchy2"/>
    <dgm:cxn modelId="{E88EE914-DCF2-43C5-8AE4-3AFB45C4E0FB}" type="presParOf" srcId="{8D765F01-604D-4923-912B-E827C95AF867}" destId="{17AB0AB0-D892-4195-959F-EDA8DF515B32}" srcOrd="0" destOrd="0" presId="urn:microsoft.com/office/officeart/2005/8/layout/hierarchy2"/>
    <dgm:cxn modelId="{9CA62C85-B30B-49CD-A30C-08DE90DE6CAC}" type="presParOf" srcId="{28389219-D758-49B5-B47A-C9E01E774245}" destId="{2CBF14B5-E23C-4578-ABCB-12096A871694}" srcOrd="5" destOrd="0" presId="urn:microsoft.com/office/officeart/2005/8/layout/hierarchy2"/>
    <dgm:cxn modelId="{C16E92D9-6051-446A-B759-C7ECF34C68E8}" type="presParOf" srcId="{2CBF14B5-E23C-4578-ABCB-12096A871694}" destId="{3A4A5ECF-91DF-4594-A7E2-0C56242A316F}" srcOrd="0" destOrd="0" presId="urn:microsoft.com/office/officeart/2005/8/layout/hierarchy2"/>
    <dgm:cxn modelId="{B35326B1-0E66-4185-8A0E-CAB76A77D3C5}" type="presParOf" srcId="{2CBF14B5-E23C-4578-ABCB-12096A871694}" destId="{EAAED876-68E6-404E-A404-9678FC9B4E2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5D853B-95BC-4660-866B-7BBAF06FDE61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5A9FA5E-AD51-4916-A16F-15A237A6737C}">
      <dgm:prSet phldrT="[Текст]" custT="1"/>
      <dgm:spPr/>
      <dgm:t>
        <a:bodyPr/>
        <a:lstStyle/>
        <a:p>
          <a:r>
            <a:rPr lang="ru-RU" sz="1700" dirty="0" smtClean="0"/>
            <a:t>1-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подготовительный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: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44FE9C1-6134-4041-836A-4FEC91EBA68A}" type="parTrans" cxnId="{E68D2772-3F8E-42FF-A0EF-8E7AFB160030}">
      <dgm:prSet/>
      <dgm:spPr/>
      <dgm:t>
        <a:bodyPr/>
        <a:lstStyle/>
        <a:p>
          <a:endParaRPr lang="ru-RU"/>
        </a:p>
      </dgm:t>
    </dgm:pt>
    <dgm:pt modelId="{349F427E-FAF7-4EBC-B6B9-853E670E7129}" type="sibTrans" cxnId="{E68D2772-3F8E-42FF-A0EF-8E7AFB160030}">
      <dgm:prSet/>
      <dgm:spPr/>
      <dgm:t>
        <a:bodyPr/>
        <a:lstStyle/>
        <a:p>
          <a:endParaRPr lang="ru-RU"/>
        </a:p>
      </dgm:t>
    </dgm:pt>
    <dgm:pt modelId="{DEABD842-7576-4D25-A3FE-B01D9A7397D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Постановка цели и задач, составление картосхемы терренкура с нанесением маршрута и всех его объектов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FC6E408-1D15-4501-BA8F-59123DDBAEC0}" type="parTrans" cxnId="{CB0CAA08-1AEA-4E81-A62C-6B3236811A4F}">
      <dgm:prSet/>
      <dgm:spPr/>
      <dgm:t>
        <a:bodyPr/>
        <a:lstStyle/>
        <a:p>
          <a:endParaRPr lang="ru-RU"/>
        </a:p>
      </dgm:t>
    </dgm:pt>
    <dgm:pt modelId="{8E2910FA-FDAE-4A0B-A0DB-349098B1C773}" type="sibTrans" cxnId="{CB0CAA08-1AEA-4E81-A62C-6B3236811A4F}">
      <dgm:prSet/>
      <dgm:spPr/>
      <dgm:t>
        <a:bodyPr/>
        <a:lstStyle/>
        <a:p>
          <a:endParaRPr lang="ru-RU"/>
        </a:p>
      </dgm:t>
    </dgm:pt>
    <dgm:pt modelId="{6178954D-3308-4BA4-85F6-A2A6786ABC8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2-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познавательно – исследовательский 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: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9547EA9-A621-441A-8C35-318A54D87CBC}" type="parTrans" cxnId="{8E532D26-FC02-43B3-A7F8-0CD20D904EF9}">
      <dgm:prSet/>
      <dgm:spPr/>
      <dgm:t>
        <a:bodyPr/>
        <a:lstStyle/>
        <a:p>
          <a:endParaRPr lang="ru-RU"/>
        </a:p>
      </dgm:t>
    </dgm:pt>
    <dgm:pt modelId="{27B81195-87FD-42D0-84A1-662DC520C00E}" type="sibTrans" cxnId="{8E532D26-FC02-43B3-A7F8-0CD20D904EF9}">
      <dgm:prSet/>
      <dgm:spPr/>
      <dgm:t>
        <a:bodyPr/>
        <a:lstStyle/>
        <a:p>
          <a:endParaRPr lang="ru-RU"/>
        </a:p>
      </dgm:t>
    </dgm:pt>
    <dgm:pt modelId="{CD796366-541A-410B-B213-2BBD555632E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проведение занятий, игр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1ADC80-9AC8-44D9-8B06-FD59655C3E0B}" type="parTrans" cxnId="{EEE381A1-BA81-4BBF-9C7F-F97A4E49C824}">
      <dgm:prSet/>
      <dgm:spPr/>
      <dgm:t>
        <a:bodyPr/>
        <a:lstStyle/>
        <a:p>
          <a:endParaRPr lang="ru-RU"/>
        </a:p>
      </dgm:t>
    </dgm:pt>
    <dgm:pt modelId="{40142772-86D2-42A1-B742-AD3A5E310991}" type="sibTrans" cxnId="{EEE381A1-BA81-4BBF-9C7F-F97A4E49C824}">
      <dgm:prSet/>
      <dgm:spPr/>
      <dgm:t>
        <a:bodyPr/>
        <a:lstStyle/>
        <a:p>
          <a:endParaRPr lang="ru-RU"/>
        </a:p>
      </dgm:t>
    </dgm:pt>
    <dgm:pt modelId="{BDD275B4-EEA5-48C0-83F5-C636647D136C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3- 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обобщающий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: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014FCBD-682E-495C-8683-CEDCCBCC09CF}" type="parTrans" cxnId="{6EC1092E-E206-4182-904F-60CB84A56888}">
      <dgm:prSet/>
      <dgm:spPr/>
      <dgm:t>
        <a:bodyPr/>
        <a:lstStyle/>
        <a:p>
          <a:endParaRPr lang="ru-RU"/>
        </a:p>
      </dgm:t>
    </dgm:pt>
    <dgm:pt modelId="{AFA91E4F-E84C-4F52-B1C5-37E538C37311}" type="sibTrans" cxnId="{6EC1092E-E206-4182-904F-60CB84A56888}">
      <dgm:prSet/>
      <dgm:spPr/>
      <dgm:t>
        <a:bodyPr/>
        <a:lstStyle/>
        <a:p>
          <a:endParaRPr lang="ru-RU"/>
        </a:p>
      </dgm:t>
    </dgm:pt>
    <dgm:pt modelId="{DD4FC9BE-BECD-4A8B-A691-3B7102750841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обобщение результатов работы,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66D634B-7AC4-4CDB-B098-20948CDC3CE1}" type="parTrans" cxnId="{2172E79D-1708-4A2F-B6DD-D307858AD088}">
      <dgm:prSet/>
      <dgm:spPr/>
      <dgm:t>
        <a:bodyPr/>
        <a:lstStyle/>
        <a:p>
          <a:endParaRPr lang="ru-RU"/>
        </a:p>
      </dgm:t>
    </dgm:pt>
    <dgm:pt modelId="{07B357C1-E07A-4472-B393-C743E960BEC6}" type="sibTrans" cxnId="{2172E79D-1708-4A2F-B6DD-D307858AD088}">
      <dgm:prSet/>
      <dgm:spPr/>
      <dgm:t>
        <a:bodyPr/>
        <a:lstStyle/>
        <a:p>
          <a:endParaRPr lang="ru-RU"/>
        </a:p>
      </dgm:t>
    </dgm:pt>
    <dgm:pt modelId="{93CF8854-2527-4969-8743-084F2B4CDB9F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закрепление полученных знаний </a:t>
          </a:r>
        </a:p>
      </dgm:t>
    </dgm:pt>
    <dgm:pt modelId="{2C728ED8-07DA-4A96-9ABD-3A5FA42B8F18}" type="parTrans" cxnId="{6FAB2E0E-C2E1-4CBE-9E8E-C488345BA1B8}">
      <dgm:prSet/>
      <dgm:spPr/>
      <dgm:t>
        <a:bodyPr/>
        <a:lstStyle/>
        <a:p>
          <a:endParaRPr lang="ru-RU"/>
        </a:p>
      </dgm:t>
    </dgm:pt>
    <dgm:pt modelId="{904D0A51-7A04-4001-97FA-B328FBF5F435}" type="sibTrans" cxnId="{6FAB2E0E-C2E1-4CBE-9E8E-C488345BA1B8}">
      <dgm:prSet/>
      <dgm:spPr/>
      <dgm:t>
        <a:bodyPr/>
        <a:lstStyle/>
        <a:p>
          <a:endParaRPr lang="ru-RU"/>
        </a:p>
      </dgm:t>
    </dgm:pt>
    <dgm:pt modelId="{49B824C6-0DE2-489D-A704-A2BF812A6B2E}" type="pres">
      <dgm:prSet presAssocID="{055D853B-95BC-4660-866B-7BBAF06FDE6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AB4A75-A9C5-406E-9F33-C66D607E6634}" type="pres">
      <dgm:prSet presAssocID="{055D853B-95BC-4660-866B-7BBAF06FDE61}" presName="tSp" presStyleCnt="0"/>
      <dgm:spPr/>
    </dgm:pt>
    <dgm:pt modelId="{CC47D461-E48E-4E0E-915C-AC7622EA1575}" type="pres">
      <dgm:prSet presAssocID="{055D853B-95BC-4660-866B-7BBAF06FDE61}" presName="bSp" presStyleCnt="0"/>
      <dgm:spPr/>
    </dgm:pt>
    <dgm:pt modelId="{1149D8E9-3086-4C14-A386-53E2BBE26BBC}" type="pres">
      <dgm:prSet presAssocID="{055D853B-95BC-4660-866B-7BBAF06FDE61}" presName="process" presStyleCnt="0"/>
      <dgm:spPr/>
    </dgm:pt>
    <dgm:pt modelId="{211EC4D3-0285-4F33-8911-3DDB0737B54F}" type="pres">
      <dgm:prSet presAssocID="{75A9FA5E-AD51-4916-A16F-15A237A6737C}" presName="composite1" presStyleCnt="0"/>
      <dgm:spPr/>
    </dgm:pt>
    <dgm:pt modelId="{C6D300D2-29BC-4D01-B748-24D865A065D8}" type="pres">
      <dgm:prSet presAssocID="{75A9FA5E-AD51-4916-A16F-15A237A6737C}" presName="dummyNode1" presStyleLbl="node1" presStyleIdx="0" presStyleCnt="3"/>
      <dgm:spPr/>
    </dgm:pt>
    <dgm:pt modelId="{525FB233-EEA9-438E-80C9-76A4E469F3B3}" type="pres">
      <dgm:prSet presAssocID="{75A9FA5E-AD51-4916-A16F-15A237A6737C}" presName="childNode1" presStyleLbl="bgAcc1" presStyleIdx="0" presStyleCnt="3" custLinFactNeighborX="-1399" custLinFactNeighborY="-107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E7AD2F-F7C5-42DE-B3E2-E077DE08CD45}" type="pres">
      <dgm:prSet presAssocID="{75A9FA5E-AD51-4916-A16F-15A237A6737C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1ACCBF-871E-407C-9764-0BE158659E3B}" type="pres">
      <dgm:prSet presAssocID="{75A9FA5E-AD51-4916-A16F-15A237A6737C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F2224A-BD45-4B04-B003-0CD900DCBBFA}" type="pres">
      <dgm:prSet presAssocID="{75A9FA5E-AD51-4916-A16F-15A237A6737C}" presName="connSite1" presStyleCnt="0"/>
      <dgm:spPr/>
    </dgm:pt>
    <dgm:pt modelId="{4F470A95-4167-4933-885F-F964895A8105}" type="pres">
      <dgm:prSet presAssocID="{349F427E-FAF7-4EBC-B6B9-853E670E7129}" presName="Name9" presStyleLbl="sibTrans2D1" presStyleIdx="0" presStyleCnt="2"/>
      <dgm:spPr/>
      <dgm:t>
        <a:bodyPr/>
        <a:lstStyle/>
        <a:p>
          <a:endParaRPr lang="ru-RU"/>
        </a:p>
      </dgm:t>
    </dgm:pt>
    <dgm:pt modelId="{71F5F81A-973C-428A-BABA-837DE4FE96DD}" type="pres">
      <dgm:prSet presAssocID="{6178954D-3308-4BA4-85F6-A2A6786ABC83}" presName="composite2" presStyleCnt="0"/>
      <dgm:spPr/>
    </dgm:pt>
    <dgm:pt modelId="{789018AA-8814-4736-A8C4-9721367D8F6D}" type="pres">
      <dgm:prSet presAssocID="{6178954D-3308-4BA4-85F6-A2A6786ABC83}" presName="dummyNode2" presStyleLbl="node1" presStyleIdx="0" presStyleCnt="3"/>
      <dgm:spPr/>
    </dgm:pt>
    <dgm:pt modelId="{93F5A4D5-3BB6-4E14-9D15-76CD4B70418B}" type="pres">
      <dgm:prSet presAssocID="{6178954D-3308-4BA4-85F6-A2A6786ABC8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B6987-E6FE-4F72-9EED-0F78E71B0B70}" type="pres">
      <dgm:prSet presAssocID="{6178954D-3308-4BA4-85F6-A2A6786ABC8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B6C463-7F42-48A4-8DEE-FBCDC03DAFC5}" type="pres">
      <dgm:prSet presAssocID="{6178954D-3308-4BA4-85F6-A2A6786ABC8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A35B67-CCE3-4912-9667-A305365A3786}" type="pres">
      <dgm:prSet presAssocID="{6178954D-3308-4BA4-85F6-A2A6786ABC83}" presName="connSite2" presStyleCnt="0"/>
      <dgm:spPr/>
    </dgm:pt>
    <dgm:pt modelId="{B09DF622-1B9B-4442-BF86-75B8AEF73485}" type="pres">
      <dgm:prSet presAssocID="{27B81195-87FD-42D0-84A1-662DC520C00E}" presName="Name18" presStyleLbl="sibTrans2D1" presStyleIdx="1" presStyleCnt="2"/>
      <dgm:spPr/>
      <dgm:t>
        <a:bodyPr/>
        <a:lstStyle/>
        <a:p>
          <a:endParaRPr lang="ru-RU"/>
        </a:p>
      </dgm:t>
    </dgm:pt>
    <dgm:pt modelId="{4E6E9BA7-CE75-4B45-8DE1-16AC57721CB6}" type="pres">
      <dgm:prSet presAssocID="{BDD275B4-EEA5-48C0-83F5-C636647D136C}" presName="composite1" presStyleCnt="0"/>
      <dgm:spPr/>
    </dgm:pt>
    <dgm:pt modelId="{BDE8098B-ACC0-44F8-B553-0346936BAEAD}" type="pres">
      <dgm:prSet presAssocID="{BDD275B4-EEA5-48C0-83F5-C636647D136C}" presName="dummyNode1" presStyleLbl="node1" presStyleIdx="1" presStyleCnt="3"/>
      <dgm:spPr/>
    </dgm:pt>
    <dgm:pt modelId="{FA88C563-985D-4B23-9DAF-B5E52D4508ED}" type="pres">
      <dgm:prSet presAssocID="{BDD275B4-EEA5-48C0-83F5-C636647D136C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9D356-B267-441C-A8E2-97CF39822821}" type="pres">
      <dgm:prSet presAssocID="{BDD275B4-EEA5-48C0-83F5-C636647D136C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CE7D23-D677-44AA-AC81-FA8FC384A2FE}" type="pres">
      <dgm:prSet presAssocID="{BDD275B4-EEA5-48C0-83F5-C636647D136C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688A4-F75D-443A-A0F5-3E86408333D7}" type="pres">
      <dgm:prSet presAssocID="{BDD275B4-EEA5-48C0-83F5-C636647D136C}" presName="connSite1" presStyleCnt="0"/>
      <dgm:spPr/>
    </dgm:pt>
  </dgm:ptLst>
  <dgm:cxnLst>
    <dgm:cxn modelId="{E68D2772-3F8E-42FF-A0EF-8E7AFB160030}" srcId="{055D853B-95BC-4660-866B-7BBAF06FDE61}" destId="{75A9FA5E-AD51-4916-A16F-15A237A6737C}" srcOrd="0" destOrd="0" parTransId="{844FE9C1-6134-4041-836A-4FEC91EBA68A}" sibTransId="{349F427E-FAF7-4EBC-B6B9-853E670E7129}"/>
    <dgm:cxn modelId="{59512642-8181-4FA0-BC20-CF1D1168EFD6}" type="presOf" srcId="{93CF8854-2527-4969-8743-084F2B4CDB9F}" destId="{85F9D356-B267-441C-A8E2-97CF39822821}" srcOrd="1" destOrd="1" presId="urn:microsoft.com/office/officeart/2005/8/layout/hProcess4"/>
    <dgm:cxn modelId="{6EC1092E-E206-4182-904F-60CB84A56888}" srcId="{055D853B-95BC-4660-866B-7BBAF06FDE61}" destId="{BDD275B4-EEA5-48C0-83F5-C636647D136C}" srcOrd="2" destOrd="0" parTransId="{C014FCBD-682E-495C-8683-CEDCCBCC09CF}" sibTransId="{AFA91E4F-E84C-4F52-B1C5-37E538C37311}"/>
    <dgm:cxn modelId="{924E26B6-B865-47F5-BD41-4905044D9DB2}" type="presOf" srcId="{CD796366-541A-410B-B213-2BBD555632ED}" destId="{6FBB6987-E6FE-4F72-9EED-0F78E71B0B70}" srcOrd="1" destOrd="0" presId="urn:microsoft.com/office/officeart/2005/8/layout/hProcess4"/>
    <dgm:cxn modelId="{B8D50EA9-054A-4B78-86F6-BA657092634E}" type="presOf" srcId="{75A9FA5E-AD51-4916-A16F-15A237A6737C}" destId="{511ACCBF-871E-407C-9764-0BE158659E3B}" srcOrd="0" destOrd="0" presId="urn:microsoft.com/office/officeart/2005/8/layout/hProcess4"/>
    <dgm:cxn modelId="{C35C98D5-EDE5-40E8-89F6-70058A48E9E9}" type="presOf" srcId="{DEABD842-7576-4D25-A3FE-B01D9A7397D3}" destId="{CDE7AD2F-F7C5-42DE-B3E2-E077DE08CD45}" srcOrd="1" destOrd="0" presId="urn:microsoft.com/office/officeart/2005/8/layout/hProcess4"/>
    <dgm:cxn modelId="{5DEA4B45-B414-4FCC-ABD6-8D8B1C5DB7AA}" type="presOf" srcId="{6178954D-3308-4BA4-85F6-A2A6786ABC83}" destId="{03B6C463-7F42-48A4-8DEE-FBCDC03DAFC5}" srcOrd="0" destOrd="0" presId="urn:microsoft.com/office/officeart/2005/8/layout/hProcess4"/>
    <dgm:cxn modelId="{8E532D26-FC02-43B3-A7F8-0CD20D904EF9}" srcId="{055D853B-95BC-4660-866B-7BBAF06FDE61}" destId="{6178954D-3308-4BA4-85F6-A2A6786ABC83}" srcOrd="1" destOrd="0" parTransId="{D9547EA9-A621-441A-8C35-318A54D87CBC}" sibTransId="{27B81195-87FD-42D0-84A1-662DC520C00E}"/>
    <dgm:cxn modelId="{A1F97754-9939-4EDE-9305-C9625393F9B8}" type="presOf" srcId="{349F427E-FAF7-4EBC-B6B9-853E670E7129}" destId="{4F470A95-4167-4933-885F-F964895A8105}" srcOrd="0" destOrd="0" presId="urn:microsoft.com/office/officeart/2005/8/layout/hProcess4"/>
    <dgm:cxn modelId="{06195F3B-9595-466A-BBC6-AB02F38EA931}" type="presOf" srcId="{CD796366-541A-410B-B213-2BBD555632ED}" destId="{93F5A4D5-3BB6-4E14-9D15-76CD4B70418B}" srcOrd="0" destOrd="0" presId="urn:microsoft.com/office/officeart/2005/8/layout/hProcess4"/>
    <dgm:cxn modelId="{FAB570BE-489C-4A79-AD4C-C681CDD22AD3}" type="presOf" srcId="{27B81195-87FD-42D0-84A1-662DC520C00E}" destId="{B09DF622-1B9B-4442-BF86-75B8AEF73485}" srcOrd="0" destOrd="0" presId="urn:microsoft.com/office/officeart/2005/8/layout/hProcess4"/>
    <dgm:cxn modelId="{EEE381A1-BA81-4BBF-9C7F-F97A4E49C824}" srcId="{6178954D-3308-4BA4-85F6-A2A6786ABC83}" destId="{CD796366-541A-410B-B213-2BBD555632ED}" srcOrd="0" destOrd="0" parTransId="{3A1ADC80-9AC8-44D9-8B06-FD59655C3E0B}" sibTransId="{40142772-86D2-42A1-B742-AD3A5E310991}"/>
    <dgm:cxn modelId="{CB0CAA08-1AEA-4E81-A62C-6B3236811A4F}" srcId="{75A9FA5E-AD51-4916-A16F-15A237A6737C}" destId="{DEABD842-7576-4D25-A3FE-B01D9A7397D3}" srcOrd="0" destOrd="0" parTransId="{CFC6E408-1D15-4501-BA8F-59123DDBAEC0}" sibTransId="{8E2910FA-FDAE-4A0B-A0DB-349098B1C773}"/>
    <dgm:cxn modelId="{47FF4C2D-6EA0-413C-9890-20FEACDCB30F}" type="presOf" srcId="{93CF8854-2527-4969-8743-084F2B4CDB9F}" destId="{FA88C563-985D-4B23-9DAF-B5E52D4508ED}" srcOrd="0" destOrd="1" presId="urn:microsoft.com/office/officeart/2005/8/layout/hProcess4"/>
    <dgm:cxn modelId="{8974AA32-3F34-4F88-B5B0-8727EB666A4B}" type="presOf" srcId="{DEABD842-7576-4D25-A3FE-B01D9A7397D3}" destId="{525FB233-EEA9-438E-80C9-76A4E469F3B3}" srcOrd="0" destOrd="0" presId="urn:microsoft.com/office/officeart/2005/8/layout/hProcess4"/>
    <dgm:cxn modelId="{9FED282B-06E7-4D13-9583-41F8944DB8A3}" type="presOf" srcId="{BDD275B4-EEA5-48C0-83F5-C636647D136C}" destId="{8FCE7D23-D677-44AA-AC81-FA8FC384A2FE}" srcOrd="0" destOrd="0" presId="urn:microsoft.com/office/officeart/2005/8/layout/hProcess4"/>
    <dgm:cxn modelId="{2C28B2F0-36B6-41C7-BCEA-B26040630F82}" type="presOf" srcId="{DD4FC9BE-BECD-4A8B-A691-3B7102750841}" destId="{85F9D356-B267-441C-A8E2-97CF39822821}" srcOrd="1" destOrd="0" presId="urn:microsoft.com/office/officeart/2005/8/layout/hProcess4"/>
    <dgm:cxn modelId="{2172E79D-1708-4A2F-B6DD-D307858AD088}" srcId="{BDD275B4-EEA5-48C0-83F5-C636647D136C}" destId="{DD4FC9BE-BECD-4A8B-A691-3B7102750841}" srcOrd="0" destOrd="0" parTransId="{E66D634B-7AC4-4CDB-B098-20948CDC3CE1}" sibTransId="{07B357C1-E07A-4472-B393-C743E960BEC6}"/>
    <dgm:cxn modelId="{B7219FC3-4963-4346-8E55-088F9018A20F}" type="presOf" srcId="{055D853B-95BC-4660-866B-7BBAF06FDE61}" destId="{49B824C6-0DE2-489D-A704-A2BF812A6B2E}" srcOrd="0" destOrd="0" presId="urn:microsoft.com/office/officeart/2005/8/layout/hProcess4"/>
    <dgm:cxn modelId="{6FAB2E0E-C2E1-4CBE-9E8E-C488345BA1B8}" srcId="{BDD275B4-EEA5-48C0-83F5-C636647D136C}" destId="{93CF8854-2527-4969-8743-084F2B4CDB9F}" srcOrd="1" destOrd="0" parTransId="{2C728ED8-07DA-4A96-9ABD-3A5FA42B8F18}" sibTransId="{904D0A51-7A04-4001-97FA-B328FBF5F435}"/>
    <dgm:cxn modelId="{AEBDF990-6D75-4B2C-A327-D1777971596C}" type="presOf" srcId="{DD4FC9BE-BECD-4A8B-A691-3B7102750841}" destId="{FA88C563-985D-4B23-9DAF-B5E52D4508ED}" srcOrd="0" destOrd="0" presId="urn:microsoft.com/office/officeart/2005/8/layout/hProcess4"/>
    <dgm:cxn modelId="{591F7002-76E3-4CE3-8FED-BDBD740972B1}" type="presParOf" srcId="{49B824C6-0DE2-489D-A704-A2BF812A6B2E}" destId="{6DAB4A75-A9C5-406E-9F33-C66D607E6634}" srcOrd="0" destOrd="0" presId="urn:microsoft.com/office/officeart/2005/8/layout/hProcess4"/>
    <dgm:cxn modelId="{31BFFD75-0300-4949-8635-1DFC464036F9}" type="presParOf" srcId="{49B824C6-0DE2-489D-A704-A2BF812A6B2E}" destId="{CC47D461-E48E-4E0E-915C-AC7622EA1575}" srcOrd="1" destOrd="0" presId="urn:microsoft.com/office/officeart/2005/8/layout/hProcess4"/>
    <dgm:cxn modelId="{9F6A7E8B-EA73-4749-B6A2-00082F6E0B8E}" type="presParOf" srcId="{49B824C6-0DE2-489D-A704-A2BF812A6B2E}" destId="{1149D8E9-3086-4C14-A386-53E2BBE26BBC}" srcOrd="2" destOrd="0" presId="urn:microsoft.com/office/officeart/2005/8/layout/hProcess4"/>
    <dgm:cxn modelId="{2A8C3A59-45FD-4DF2-91D0-C1253EA9BC9C}" type="presParOf" srcId="{1149D8E9-3086-4C14-A386-53E2BBE26BBC}" destId="{211EC4D3-0285-4F33-8911-3DDB0737B54F}" srcOrd="0" destOrd="0" presId="urn:microsoft.com/office/officeart/2005/8/layout/hProcess4"/>
    <dgm:cxn modelId="{EB780F43-5C00-4EAE-8882-6AB575008598}" type="presParOf" srcId="{211EC4D3-0285-4F33-8911-3DDB0737B54F}" destId="{C6D300D2-29BC-4D01-B748-24D865A065D8}" srcOrd="0" destOrd="0" presId="urn:microsoft.com/office/officeart/2005/8/layout/hProcess4"/>
    <dgm:cxn modelId="{05AA5838-63F1-4A35-AEED-5E1177091CAD}" type="presParOf" srcId="{211EC4D3-0285-4F33-8911-3DDB0737B54F}" destId="{525FB233-EEA9-438E-80C9-76A4E469F3B3}" srcOrd="1" destOrd="0" presId="urn:microsoft.com/office/officeart/2005/8/layout/hProcess4"/>
    <dgm:cxn modelId="{A00572AC-2F32-4103-AFC8-3AB6840803EC}" type="presParOf" srcId="{211EC4D3-0285-4F33-8911-3DDB0737B54F}" destId="{CDE7AD2F-F7C5-42DE-B3E2-E077DE08CD45}" srcOrd="2" destOrd="0" presId="urn:microsoft.com/office/officeart/2005/8/layout/hProcess4"/>
    <dgm:cxn modelId="{F742D63F-CDFD-4153-BB04-3936B2B894FF}" type="presParOf" srcId="{211EC4D3-0285-4F33-8911-3DDB0737B54F}" destId="{511ACCBF-871E-407C-9764-0BE158659E3B}" srcOrd="3" destOrd="0" presId="urn:microsoft.com/office/officeart/2005/8/layout/hProcess4"/>
    <dgm:cxn modelId="{7BA473A4-EBD6-454E-964E-051214330545}" type="presParOf" srcId="{211EC4D3-0285-4F33-8911-3DDB0737B54F}" destId="{77F2224A-BD45-4B04-B003-0CD900DCBBFA}" srcOrd="4" destOrd="0" presId="urn:microsoft.com/office/officeart/2005/8/layout/hProcess4"/>
    <dgm:cxn modelId="{2BCF4E29-9CB3-4C48-A6E7-D3B7AAFCC5C8}" type="presParOf" srcId="{1149D8E9-3086-4C14-A386-53E2BBE26BBC}" destId="{4F470A95-4167-4933-885F-F964895A8105}" srcOrd="1" destOrd="0" presId="urn:microsoft.com/office/officeart/2005/8/layout/hProcess4"/>
    <dgm:cxn modelId="{D6C2E947-926C-41D3-B4AC-E75FA2DA296A}" type="presParOf" srcId="{1149D8E9-3086-4C14-A386-53E2BBE26BBC}" destId="{71F5F81A-973C-428A-BABA-837DE4FE96DD}" srcOrd="2" destOrd="0" presId="urn:microsoft.com/office/officeart/2005/8/layout/hProcess4"/>
    <dgm:cxn modelId="{BDF99FE7-549D-4A9C-8CAA-9616F349FB51}" type="presParOf" srcId="{71F5F81A-973C-428A-BABA-837DE4FE96DD}" destId="{789018AA-8814-4736-A8C4-9721367D8F6D}" srcOrd="0" destOrd="0" presId="urn:microsoft.com/office/officeart/2005/8/layout/hProcess4"/>
    <dgm:cxn modelId="{DBB7ACE9-B45A-47F2-9F01-32E6E3DB1940}" type="presParOf" srcId="{71F5F81A-973C-428A-BABA-837DE4FE96DD}" destId="{93F5A4D5-3BB6-4E14-9D15-76CD4B70418B}" srcOrd="1" destOrd="0" presId="urn:microsoft.com/office/officeart/2005/8/layout/hProcess4"/>
    <dgm:cxn modelId="{952F7977-D62D-4128-8CCA-B4C7CBB41644}" type="presParOf" srcId="{71F5F81A-973C-428A-BABA-837DE4FE96DD}" destId="{6FBB6987-E6FE-4F72-9EED-0F78E71B0B70}" srcOrd="2" destOrd="0" presId="urn:microsoft.com/office/officeart/2005/8/layout/hProcess4"/>
    <dgm:cxn modelId="{4A5AB774-1AA0-4FA6-BDF5-F76A6BA557B7}" type="presParOf" srcId="{71F5F81A-973C-428A-BABA-837DE4FE96DD}" destId="{03B6C463-7F42-48A4-8DEE-FBCDC03DAFC5}" srcOrd="3" destOrd="0" presId="urn:microsoft.com/office/officeart/2005/8/layout/hProcess4"/>
    <dgm:cxn modelId="{A4B29A0F-495A-4D3D-B2F7-15D39794B0C8}" type="presParOf" srcId="{71F5F81A-973C-428A-BABA-837DE4FE96DD}" destId="{CCA35B67-CCE3-4912-9667-A305365A3786}" srcOrd="4" destOrd="0" presId="urn:microsoft.com/office/officeart/2005/8/layout/hProcess4"/>
    <dgm:cxn modelId="{13FAAB71-0C26-481C-90D5-5E45358FF450}" type="presParOf" srcId="{1149D8E9-3086-4C14-A386-53E2BBE26BBC}" destId="{B09DF622-1B9B-4442-BF86-75B8AEF73485}" srcOrd="3" destOrd="0" presId="urn:microsoft.com/office/officeart/2005/8/layout/hProcess4"/>
    <dgm:cxn modelId="{DCC2ED62-BF0F-4D12-AAC2-171B23184DCB}" type="presParOf" srcId="{1149D8E9-3086-4C14-A386-53E2BBE26BBC}" destId="{4E6E9BA7-CE75-4B45-8DE1-16AC57721CB6}" srcOrd="4" destOrd="0" presId="urn:microsoft.com/office/officeart/2005/8/layout/hProcess4"/>
    <dgm:cxn modelId="{6EB13956-BBAB-49F8-A78C-669487577703}" type="presParOf" srcId="{4E6E9BA7-CE75-4B45-8DE1-16AC57721CB6}" destId="{BDE8098B-ACC0-44F8-B553-0346936BAEAD}" srcOrd="0" destOrd="0" presId="urn:microsoft.com/office/officeart/2005/8/layout/hProcess4"/>
    <dgm:cxn modelId="{39902C34-8526-4FFD-8E47-9B5F5AA46575}" type="presParOf" srcId="{4E6E9BA7-CE75-4B45-8DE1-16AC57721CB6}" destId="{FA88C563-985D-4B23-9DAF-B5E52D4508ED}" srcOrd="1" destOrd="0" presId="urn:microsoft.com/office/officeart/2005/8/layout/hProcess4"/>
    <dgm:cxn modelId="{D7859EC5-4606-47B5-A5B3-CC0DD636F668}" type="presParOf" srcId="{4E6E9BA7-CE75-4B45-8DE1-16AC57721CB6}" destId="{85F9D356-B267-441C-A8E2-97CF39822821}" srcOrd="2" destOrd="0" presId="urn:microsoft.com/office/officeart/2005/8/layout/hProcess4"/>
    <dgm:cxn modelId="{CCCCFC16-C5D6-403D-83CA-DEC99EFB60DE}" type="presParOf" srcId="{4E6E9BA7-CE75-4B45-8DE1-16AC57721CB6}" destId="{8FCE7D23-D677-44AA-AC81-FA8FC384A2FE}" srcOrd="3" destOrd="0" presId="urn:microsoft.com/office/officeart/2005/8/layout/hProcess4"/>
    <dgm:cxn modelId="{E4400365-1EFC-44C7-86E8-5B7959601BBF}" type="presParOf" srcId="{4E6E9BA7-CE75-4B45-8DE1-16AC57721CB6}" destId="{D10688A4-F75D-443A-A0F5-3E86408333D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6F3FBFB-A2F6-47A6-9DB7-89EB7BFBBFB5}" type="doc">
      <dgm:prSet loTypeId="urn:microsoft.com/office/officeart/2005/8/layout/radial1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6B1ED12-71B3-4D5B-9B26-3C0AC06E9244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ФОРМЫ И МЕТОДЫ РЕАЛИЗАЦИИ ПРОЕКТА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258650D-183C-49CB-8413-D6B79C59E190}" type="parTrans" cxnId="{051B39F0-D325-47A8-AC8E-5841522A619E}">
      <dgm:prSet/>
      <dgm:spPr/>
      <dgm:t>
        <a:bodyPr/>
        <a:lstStyle/>
        <a:p>
          <a:endParaRPr lang="ru-RU"/>
        </a:p>
      </dgm:t>
    </dgm:pt>
    <dgm:pt modelId="{00955DA4-DA22-4000-8696-60BBF80A5BBA}" type="sibTrans" cxnId="{051B39F0-D325-47A8-AC8E-5841522A619E}">
      <dgm:prSet/>
      <dgm:spPr/>
      <dgm:t>
        <a:bodyPr/>
        <a:lstStyle/>
        <a:p>
          <a:endParaRPr lang="ru-RU"/>
        </a:p>
      </dgm:t>
    </dgm:pt>
    <dgm:pt modelId="{F4E9EA34-EA84-4718-97AF-DAF96D2B418D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Беседы, ситуативные разговоры, речевые ситуации, составление и отгадывание загадок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A4D3CE58-E318-478C-9826-91749F8B991D}" type="parTrans" cxnId="{1A40D1B9-FEC7-4589-AFF0-8E35DA92DF0B}">
      <dgm:prSet/>
      <dgm:spPr/>
      <dgm:t>
        <a:bodyPr/>
        <a:lstStyle/>
        <a:p>
          <a:endParaRPr lang="ru-RU"/>
        </a:p>
      </dgm:t>
    </dgm:pt>
    <dgm:pt modelId="{7238915A-DFB3-4AC6-8042-5DA3D629A2D3}" type="sibTrans" cxnId="{1A40D1B9-FEC7-4589-AFF0-8E35DA92DF0B}">
      <dgm:prSet/>
      <dgm:spPr/>
      <dgm:t>
        <a:bodyPr/>
        <a:lstStyle/>
        <a:p>
          <a:endParaRPr lang="ru-RU"/>
        </a:p>
      </dgm:t>
    </dgm:pt>
    <dgm:pt modelId="{826A71EB-A4AC-439B-B1DE-EF5B7BFEF6C2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Исследовательские опыты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5C3B61D-F867-461F-A2E4-4C97136824E3}" type="parTrans" cxnId="{5F2AFA7D-911C-4AAF-8692-722E724F8EDA}">
      <dgm:prSet/>
      <dgm:spPr/>
      <dgm:t>
        <a:bodyPr/>
        <a:lstStyle/>
        <a:p>
          <a:endParaRPr lang="ru-RU"/>
        </a:p>
      </dgm:t>
    </dgm:pt>
    <dgm:pt modelId="{254D6389-16E4-49BE-8DB6-822217F3D20A}" type="sibTrans" cxnId="{5F2AFA7D-911C-4AAF-8692-722E724F8EDA}">
      <dgm:prSet/>
      <dgm:spPr/>
      <dgm:t>
        <a:bodyPr/>
        <a:lstStyle/>
        <a:p>
          <a:endParaRPr lang="ru-RU"/>
        </a:p>
      </dgm:t>
    </dgm:pt>
    <dgm:pt modelId="{98124155-B78E-48FA-A0FF-61AA67FE8F3D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Игры: экологические, дидактические, сюжетные, спортивные, подвижные, игры – путешествия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06999052-F41F-40E5-AA9B-912F7779A196}" type="parTrans" cxnId="{13555739-6FD7-4E12-B1AB-4FFE4D430724}">
      <dgm:prSet/>
      <dgm:spPr/>
      <dgm:t>
        <a:bodyPr/>
        <a:lstStyle/>
        <a:p>
          <a:endParaRPr lang="ru-RU"/>
        </a:p>
      </dgm:t>
    </dgm:pt>
    <dgm:pt modelId="{EA9F8330-6576-4DB1-89B1-91B2F055DA31}" type="sibTrans" cxnId="{13555739-6FD7-4E12-B1AB-4FFE4D430724}">
      <dgm:prSet/>
      <dgm:spPr/>
      <dgm:t>
        <a:bodyPr/>
        <a:lstStyle/>
        <a:p>
          <a:endParaRPr lang="ru-RU"/>
        </a:p>
      </dgm:t>
    </dgm:pt>
    <dgm:pt modelId="{82C1DC3C-2096-4DC7-9C9B-5CA0BCB7EC0C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Соревнования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C1DDFBDF-BB33-40A2-BF39-09996E8B6EED}" type="parTrans" cxnId="{8CCC0CD3-B123-4C9C-B362-736F0AE8061B}">
      <dgm:prSet/>
      <dgm:spPr/>
      <dgm:t>
        <a:bodyPr/>
        <a:lstStyle/>
        <a:p>
          <a:endParaRPr lang="ru-RU"/>
        </a:p>
      </dgm:t>
    </dgm:pt>
    <dgm:pt modelId="{CA37B7CA-B53E-43C3-B4AE-26F99B7BEEA0}" type="sibTrans" cxnId="{8CCC0CD3-B123-4C9C-B362-736F0AE8061B}">
      <dgm:prSet/>
      <dgm:spPr/>
      <dgm:t>
        <a:bodyPr/>
        <a:lstStyle/>
        <a:p>
          <a:endParaRPr lang="ru-RU"/>
        </a:p>
      </dgm:t>
    </dgm:pt>
    <dgm:pt modelId="{1FBE41B7-4A4F-4571-A1DB-B16926489ED0}">
      <dgm:prSet phldrT="[Текст]"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Соревнования</a:t>
          </a:r>
          <a:endParaRPr lang="ru-RU" sz="1800" dirty="0">
            <a:latin typeface="Times New Roman" pitchFamily="18" charset="0"/>
            <a:cs typeface="Times New Roman" pitchFamily="18" charset="0"/>
          </a:endParaRPr>
        </a:p>
      </dgm:t>
    </dgm:pt>
    <dgm:pt modelId="{E0997A8B-8D32-4A9F-AD80-771780B93B74}" type="parTrans" cxnId="{12A54579-5093-4F8C-8C27-3F0463D838F3}">
      <dgm:prSet/>
      <dgm:spPr/>
      <dgm:t>
        <a:bodyPr/>
        <a:lstStyle/>
        <a:p>
          <a:endParaRPr lang="ru-RU"/>
        </a:p>
      </dgm:t>
    </dgm:pt>
    <dgm:pt modelId="{A4FCC503-09C8-4E5E-AE12-EF8B1028CADE}" type="sibTrans" cxnId="{12A54579-5093-4F8C-8C27-3F0463D838F3}">
      <dgm:prSet/>
      <dgm:spPr/>
      <dgm:t>
        <a:bodyPr/>
        <a:lstStyle/>
        <a:p>
          <a:endParaRPr lang="ru-RU"/>
        </a:p>
      </dgm:t>
    </dgm:pt>
    <dgm:pt modelId="{961A72C4-62AE-44CC-A15A-0C89B6E8DE58}" type="pres">
      <dgm:prSet presAssocID="{F6F3FBFB-A2F6-47A6-9DB7-89EB7BFBBFB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6D132D-1905-436E-98EB-E7212D591990}" type="pres">
      <dgm:prSet presAssocID="{26B1ED12-71B3-4D5B-9B26-3C0AC06E9244}" presName="centerShape" presStyleLbl="node0" presStyleIdx="0" presStyleCnt="1" custScaleX="133797"/>
      <dgm:spPr/>
      <dgm:t>
        <a:bodyPr/>
        <a:lstStyle/>
        <a:p>
          <a:endParaRPr lang="ru-RU"/>
        </a:p>
      </dgm:t>
    </dgm:pt>
    <dgm:pt modelId="{CB7E86C4-9866-4413-9C03-E2CE4FBB4F1C}" type="pres">
      <dgm:prSet presAssocID="{A4D3CE58-E318-478C-9826-91749F8B991D}" presName="Name9" presStyleLbl="parChTrans1D2" presStyleIdx="0" presStyleCnt="5"/>
      <dgm:spPr/>
      <dgm:t>
        <a:bodyPr/>
        <a:lstStyle/>
        <a:p>
          <a:endParaRPr lang="ru-RU"/>
        </a:p>
      </dgm:t>
    </dgm:pt>
    <dgm:pt modelId="{51103B88-E03F-44A1-93CD-DBA395474D17}" type="pres">
      <dgm:prSet presAssocID="{A4D3CE58-E318-478C-9826-91749F8B991D}" presName="connTx" presStyleLbl="parChTrans1D2" presStyleIdx="0" presStyleCnt="5"/>
      <dgm:spPr/>
      <dgm:t>
        <a:bodyPr/>
        <a:lstStyle/>
        <a:p>
          <a:endParaRPr lang="ru-RU"/>
        </a:p>
      </dgm:t>
    </dgm:pt>
    <dgm:pt modelId="{8D391797-683B-45E1-9BD2-C51F74A4B073}" type="pres">
      <dgm:prSet presAssocID="{F4E9EA34-EA84-4718-97AF-DAF96D2B418D}" presName="node" presStyleLbl="node1" presStyleIdx="0" presStyleCnt="5" custScaleX="1690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DDFF81-AEEC-4693-9800-E90AC4F1CC4A}" type="pres">
      <dgm:prSet presAssocID="{E5C3B61D-F867-461F-A2E4-4C97136824E3}" presName="Name9" presStyleLbl="parChTrans1D2" presStyleIdx="1" presStyleCnt="5"/>
      <dgm:spPr/>
      <dgm:t>
        <a:bodyPr/>
        <a:lstStyle/>
        <a:p>
          <a:endParaRPr lang="ru-RU"/>
        </a:p>
      </dgm:t>
    </dgm:pt>
    <dgm:pt modelId="{966CA95C-5A21-43EC-9625-9A57C9BC3FF3}" type="pres">
      <dgm:prSet presAssocID="{E5C3B61D-F867-461F-A2E4-4C97136824E3}" presName="connTx" presStyleLbl="parChTrans1D2" presStyleIdx="1" presStyleCnt="5"/>
      <dgm:spPr/>
      <dgm:t>
        <a:bodyPr/>
        <a:lstStyle/>
        <a:p>
          <a:endParaRPr lang="ru-RU"/>
        </a:p>
      </dgm:t>
    </dgm:pt>
    <dgm:pt modelId="{9DC65C12-D758-4EE0-89D7-91E99328B782}" type="pres">
      <dgm:prSet presAssocID="{826A71EB-A4AC-439B-B1DE-EF5B7BFEF6C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3DAF0-CEE3-4EFB-A371-24B7643374CD}" type="pres">
      <dgm:prSet presAssocID="{06999052-F41F-40E5-AA9B-912F7779A196}" presName="Name9" presStyleLbl="parChTrans1D2" presStyleIdx="2" presStyleCnt="5"/>
      <dgm:spPr/>
      <dgm:t>
        <a:bodyPr/>
        <a:lstStyle/>
        <a:p>
          <a:endParaRPr lang="ru-RU"/>
        </a:p>
      </dgm:t>
    </dgm:pt>
    <dgm:pt modelId="{A44C92B9-50E2-425E-B044-2ECB120E2B6D}" type="pres">
      <dgm:prSet presAssocID="{06999052-F41F-40E5-AA9B-912F7779A196}" presName="connTx" presStyleLbl="parChTrans1D2" presStyleIdx="2" presStyleCnt="5"/>
      <dgm:spPr/>
      <dgm:t>
        <a:bodyPr/>
        <a:lstStyle/>
        <a:p>
          <a:endParaRPr lang="ru-RU"/>
        </a:p>
      </dgm:t>
    </dgm:pt>
    <dgm:pt modelId="{A2571289-3097-4792-A39A-C3F930404072}" type="pres">
      <dgm:prSet presAssocID="{98124155-B78E-48FA-A0FF-61AA67FE8F3D}" presName="node" presStyleLbl="node1" presStyleIdx="2" presStyleCnt="5" custScaleX="163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803BA8-935F-423B-B868-5F8E0AE9E55A}" type="pres">
      <dgm:prSet presAssocID="{C1DDFBDF-BB33-40A2-BF39-09996E8B6EED}" presName="Name9" presStyleLbl="parChTrans1D2" presStyleIdx="3" presStyleCnt="5"/>
      <dgm:spPr/>
      <dgm:t>
        <a:bodyPr/>
        <a:lstStyle/>
        <a:p>
          <a:endParaRPr lang="ru-RU"/>
        </a:p>
      </dgm:t>
    </dgm:pt>
    <dgm:pt modelId="{FD13D8D9-7DB0-4A2F-BAA5-5BD371BCFBC7}" type="pres">
      <dgm:prSet presAssocID="{C1DDFBDF-BB33-40A2-BF39-09996E8B6EED}" presName="connTx" presStyleLbl="parChTrans1D2" presStyleIdx="3" presStyleCnt="5"/>
      <dgm:spPr/>
      <dgm:t>
        <a:bodyPr/>
        <a:lstStyle/>
        <a:p>
          <a:endParaRPr lang="ru-RU"/>
        </a:p>
      </dgm:t>
    </dgm:pt>
    <dgm:pt modelId="{3D7CC29D-5282-415C-8589-56FCF53F29D2}" type="pres">
      <dgm:prSet presAssocID="{82C1DC3C-2096-4DC7-9C9B-5CA0BCB7EC0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FF1E0-292D-41CA-98B8-AA077BD7F95B}" type="pres">
      <dgm:prSet presAssocID="{E0997A8B-8D32-4A9F-AD80-771780B93B74}" presName="Name9" presStyleLbl="parChTrans1D2" presStyleIdx="4" presStyleCnt="5"/>
      <dgm:spPr/>
      <dgm:t>
        <a:bodyPr/>
        <a:lstStyle/>
        <a:p>
          <a:endParaRPr lang="ru-RU"/>
        </a:p>
      </dgm:t>
    </dgm:pt>
    <dgm:pt modelId="{9559F0CB-5D04-4950-9AEC-1DC71A73D7F7}" type="pres">
      <dgm:prSet presAssocID="{E0997A8B-8D32-4A9F-AD80-771780B93B74}" presName="connTx" presStyleLbl="parChTrans1D2" presStyleIdx="4" presStyleCnt="5"/>
      <dgm:spPr/>
      <dgm:t>
        <a:bodyPr/>
        <a:lstStyle/>
        <a:p>
          <a:endParaRPr lang="ru-RU"/>
        </a:p>
      </dgm:t>
    </dgm:pt>
    <dgm:pt modelId="{5398FFD9-9367-4EEC-9030-9D021A3770EC}" type="pres">
      <dgm:prSet presAssocID="{1FBE41B7-4A4F-4571-A1DB-B16926489ED0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6DD5A-3085-42DD-9285-8796578982C7}" type="presOf" srcId="{06999052-F41F-40E5-AA9B-912F7779A196}" destId="{A44C92B9-50E2-425E-B044-2ECB120E2B6D}" srcOrd="1" destOrd="0" presId="urn:microsoft.com/office/officeart/2005/8/layout/radial1"/>
    <dgm:cxn modelId="{5BAE5019-22C9-49B4-B83D-E8234EF50EBC}" type="presOf" srcId="{06999052-F41F-40E5-AA9B-912F7779A196}" destId="{5E03DAF0-CEE3-4EFB-A371-24B7643374CD}" srcOrd="0" destOrd="0" presId="urn:microsoft.com/office/officeart/2005/8/layout/radial1"/>
    <dgm:cxn modelId="{8442F37B-9BF7-418B-8AFB-1B37824B674D}" type="presOf" srcId="{A4D3CE58-E318-478C-9826-91749F8B991D}" destId="{51103B88-E03F-44A1-93CD-DBA395474D17}" srcOrd="1" destOrd="0" presId="urn:microsoft.com/office/officeart/2005/8/layout/radial1"/>
    <dgm:cxn modelId="{C640ECD8-11DE-412F-969A-CC70E40ED31E}" type="presOf" srcId="{1FBE41B7-4A4F-4571-A1DB-B16926489ED0}" destId="{5398FFD9-9367-4EEC-9030-9D021A3770EC}" srcOrd="0" destOrd="0" presId="urn:microsoft.com/office/officeart/2005/8/layout/radial1"/>
    <dgm:cxn modelId="{A500921C-53F1-45DE-9D06-755028CAB95C}" type="presOf" srcId="{E0997A8B-8D32-4A9F-AD80-771780B93B74}" destId="{822FF1E0-292D-41CA-98B8-AA077BD7F95B}" srcOrd="0" destOrd="0" presId="urn:microsoft.com/office/officeart/2005/8/layout/radial1"/>
    <dgm:cxn modelId="{BC044F15-6F84-474C-9D96-D5FE7640E91B}" type="presOf" srcId="{82C1DC3C-2096-4DC7-9C9B-5CA0BCB7EC0C}" destId="{3D7CC29D-5282-415C-8589-56FCF53F29D2}" srcOrd="0" destOrd="0" presId="urn:microsoft.com/office/officeart/2005/8/layout/radial1"/>
    <dgm:cxn modelId="{1EC431A7-A68D-494E-A024-025637265CB0}" type="presOf" srcId="{826A71EB-A4AC-439B-B1DE-EF5B7BFEF6C2}" destId="{9DC65C12-D758-4EE0-89D7-91E99328B782}" srcOrd="0" destOrd="0" presId="urn:microsoft.com/office/officeart/2005/8/layout/radial1"/>
    <dgm:cxn modelId="{8CCC0CD3-B123-4C9C-B362-736F0AE8061B}" srcId="{26B1ED12-71B3-4D5B-9B26-3C0AC06E9244}" destId="{82C1DC3C-2096-4DC7-9C9B-5CA0BCB7EC0C}" srcOrd="3" destOrd="0" parTransId="{C1DDFBDF-BB33-40A2-BF39-09996E8B6EED}" sibTransId="{CA37B7CA-B53E-43C3-B4AE-26F99B7BEEA0}"/>
    <dgm:cxn modelId="{049D0AA8-2090-4890-8E09-C0DA12F43FD9}" type="presOf" srcId="{E5C3B61D-F867-461F-A2E4-4C97136824E3}" destId="{A2DDFF81-AEEC-4693-9800-E90AC4F1CC4A}" srcOrd="0" destOrd="0" presId="urn:microsoft.com/office/officeart/2005/8/layout/radial1"/>
    <dgm:cxn modelId="{4A276286-3C18-4134-8101-F770C2638613}" type="presOf" srcId="{F4E9EA34-EA84-4718-97AF-DAF96D2B418D}" destId="{8D391797-683B-45E1-9BD2-C51F74A4B073}" srcOrd="0" destOrd="0" presId="urn:microsoft.com/office/officeart/2005/8/layout/radial1"/>
    <dgm:cxn modelId="{051B39F0-D325-47A8-AC8E-5841522A619E}" srcId="{F6F3FBFB-A2F6-47A6-9DB7-89EB7BFBBFB5}" destId="{26B1ED12-71B3-4D5B-9B26-3C0AC06E9244}" srcOrd="0" destOrd="0" parTransId="{1258650D-183C-49CB-8413-D6B79C59E190}" sibTransId="{00955DA4-DA22-4000-8696-60BBF80A5BBA}"/>
    <dgm:cxn modelId="{5F2AFA7D-911C-4AAF-8692-722E724F8EDA}" srcId="{26B1ED12-71B3-4D5B-9B26-3C0AC06E9244}" destId="{826A71EB-A4AC-439B-B1DE-EF5B7BFEF6C2}" srcOrd="1" destOrd="0" parTransId="{E5C3B61D-F867-461F-A2E4-4C97136824E3}" sibTransId="{254D6389-16E4-49BE-8DB6-822217F3D20A}"/>
    <dgm:cxn modelId="{12A54579-5093-4F8C-8C27-3F0463D838F3}" srcId="{26B1ED12-71B3-4D5B-9B26-3C0AC06E9244}" destId="{1FBE41B7-4A4F-4571-A1DB-B16926489ED0}" srcOrd="4" destOrd="0" parTransId="{E0997A8B-8D32-4A9F-AD80-771780B93B74}" sibTransId="{A4FCC503-09C8-4E5E-AE12-EF8B1028CADE}"/>
    <dgm:cxn modelId="{13555739-6FD7-4E12-B1AB-4FFE4D430724}" srcId="{26B1ED12-71B3-4D5B-9B26-3C0AC06E9244}" destId="{98124155-B78E-48FA-A0FF-61AA67FE8F3D}" srcOrd="2" destOrd="0" parTransId="{06999052-F41F-40E5-AA9B-912F7779A196}" sibTransId="{EA9F8330-6576-4DB1-89B1-91B2F055DA31}"/>
    <dgm:cxn modelId="{13072710-65D1-4290-8885-73B4FF9CB548}" type="presOf" srcId="{E0997A8B-8D32-4A9F-AD80-771780B93B74}" destId="{9559F0CB-5D04-4950-9AEC-1DC71A73D7F7}" srcOrd="1" destOrd="0" presId="urn:microsoft.com/office/officeart/2005/8/layout/radial1"/>
    <dgm:cxn modelId="{541EC8A5-3347-4023-98C5-BFC722CA4063}" type="presOf" srcId="{26B1ED12-71B3-4D5B-9B26-3C0AC06E9244}" destId="{4D6D132D-1905-436E-98EB-E7212D591990}" srcOrd="0" destOrd="0" presId="urn:microsoft.com/office/officeart/2005/8/layout/radial1"/>
    <dgm:cxn modelId="{3311411B-899F-435A-AFAF-0734EE14E4A1}" type="presOf" srcId="{C1DDFBDF-BB33-40A2-BF39-09996E8B6EED}" destId="{FD13D8D9-7DB0-4A2F-BAA5-5BD371BCFBC7}" srcOrd="1" destOrd="0" presId="urn:microsoft.com/office/officeart/2005/8/layout/radial1"/>
    <dgm:cxn modelId="{1A40D1B9-FEC7-4589-AFF0-8E35DA92DF0B}" srcId="{26B1ED12-71B3-4D5B-9B26-3C0AC06E9244}" destId="{F4E9EA34-EA84-4718-97AF-DAF96D2B418D}" srcOrd="0" destOrd="0" parTransId="{A4D3CE58-E318-478C-9826-91749F8B991D}" sibTransId="{7238915A-DFB3-4AC6-8042-5DA3D629A2D3}"/>
    <dgm:cxn modelId="{ACD44B41-C497-4243-9F2D-B1821263BD24}" type="presOf" srcId="{A4D3CE58-E318-478C-9826-91749F8B991D}" destId="{CB7E86C4-9866-4413-9C03-E2CE4FBB4F1C}" srcOrd="0" destOrd="0" presId="urn:microsoft.com/office/officeart/2005/8/layout/radial1"/>
    <dgm:cxn modelId="{8C261D72-B812-4F15-BFDF-6F3961EADB88}" type="presOf" srcId="{F6F3FBFB-A2F6-47A6-9DB7-89EB7BFBBFB5}" destId="{961A72C4-62AE-44CC-A15A-0C89B6E8DE58}" srcOrd="0" destOrd="0" presId="urn:microsoft.com/office/officeart/2005/8/layout/radial1"/>
    <dgm:cxn modelId="{282B5910-66A6-4A0A-90F6-787A46E1EC69}" type="presOf" srcId="{E5C3B61D-F867-461F-A2E4-4C97136824E3}" destId="{966CA95C-5A21-43EC-9625-9A57C9BC3FF3}" srcOrd="1" destOrd="0" presId="urn:microsoft.com/office/officeart/2005/8/layout/radial1"/>
    <dgm:cxn modelId="{36895357-1294-4B87-BF78-D426B49CE613}" type="presOf" srcId="{98124155-B78E-48FA-A0FF-61AA67FE8F3D}" destId="{A2571289-3097-4792-A39A-C3F930404072}" srcOrd="0" destOrd="0" presId="urn:microsoft.com/office/officeart/2005/8/layout/radial1"/>
    <dgm:cxn modelId="{AEFE5AD3-74CA-47DC-AD38-02D708CF6B23}" type="presOf" srcId="{C1DDFBDF-BB33-40A2-BF39-09996E8B6EED}" destId="{D9803BA8-935F-423B-B868-5F8E0AE9E55A}" srcOrd="0" destOrd="0" presId="urn:microsoft.com/office/officeart/2005/8/layout/radial1"/>
    <dgm:cxn modelId="{12DD14CA-0154-4AAD-88F7-F94A1C524AC3}" type="presParOf" srcId="{961A72C4-62AE-44CC-A15A-0C89B6E8DE58}" destId="{4D6D132D-1905-436E-98EB-E7212D591990}" srcOrd="0" destOrd="0" presId="urn:microsoft.com/office/officeart/2005/8/layout/radial1"/>
    <dgm:cxn modelId="{8B99F032-D3A3-4E1C-AA07-55DB8617564E}" type="presParOf" srcId="{961A72C4-62AE-44CC-A15A-0C89B6E8DE58}" destId="{CB7E86C4-9866-4413-9C03-E2CE4FBB4F1C}" srcOrd="1" destOrd="0" presId="urn:microsoft.com/office/officeart/2005/8/layout/radial1"/>
    <dgm:cxn modelId="{12D24341-2D14-4E4F-9305-7DBE7D6009FF}" type="presParOf" srcId="{CB7E86C4-9866-4413-9C03-E2CE4FBB4F1C}" destId="{51103B88-E03F-44A1-93CD-DBA395474D17}" srcOrd="0" destOrd="0" presId="urn:microsoft.com/office/officeart/2005/8/layout/radial1"/>
    <dgm:cxn modelId="{FC745028-A120-461E-827D-2CD88C93068E}" type="presParOf" srcId="{961A72C4-62AE-44CC-A15A-0C89B6E8DE58}" destId="{8D391797-683B-45E1-9BD2-C51F74A4B073}" srcOrd="2" destOrd="0" presId="urn:microsoft.com/office/officeart/2005/8/layout/radial1"/>
    <dgm:cxn modelId="{62674513-03E5-4D25-B1EF-D4688F866BF6}" type="presParOf" srcId="{961A72C4-62AE-44CC-A15A-0C89B6E8DE58}" destId="{A2DDFF81-AEEC-4693-9800-E90AC4F1CC4A}" srcOrd="3" destOrd="0" presId="urn:microsoft.com/office/officeart/2005/8/layout/radial1"/>
    <dgm:cxn modelId="{C3E69863-0A59-43BB-A2AF-20A12D9BAA06}" type="presParOf" srcId="{A2DDFF81-AEEC-4693-9800-E90AC4F1CC4A}" destId="{966CA95C-5A21-43EC-9625-9A57C9BC3FF3}" srcOrd="0" destOrd="0" presId="urn:microsoft.com/office/officeart/2005/8/layout/radial1"/>
    <dgm:cxn modelId="{DFAD3694-650D-486D-904C-F03A2D2ED375}" type="presParOf" srcId="{961A72C4-62AE-44CC-A15A-0C89B6E8DE58}" destId="{9DC65C12-D758-4EE0-89D7-91E99328B782}" srcOrd="4" destOrd="0" presId="urn:microsoft.com/office/officeart/2005/8/layout/radial1"/>
    <dgm:cxn modelId="{3CF88536-BECC-4C6A-97F2-FDBFF50DABD0}" type="presParOf" srcId="{961A72C4-62AE-44CC-A15A-0C89B6E8DE58}" destId="{5E03DAF0-CEE3-4EFB-A371-24B7643374CD}" srcOrd="5" destOrd="0" presId="urn:microsoft.com/office/officeart/2005/8/layout/radial1"/>
    <dgm:cxn modelId="{75699788-3C56-4DA4-BBFA-4E3B0D602482}" type="presParOf" srcId="{5E03DAF0-CEE3-4EFB-A371-24B7643374CD}" destId="{A44C92B9-50E2-425E-B044-2ECB120E2B6D}" srcOrd="0" destOrd="0" presId="urn:microsoft.com/office/officeart/2005/8/layout/radial1"/>
    <dgm:cxn modelId="{DD262CA3-EDC5-4A0F-A974-7A766B0E8554}" type="presParOf" srcId="{961A72C4-62AE-44CC-A15A-0C89B6E8DE58}" destId="{A2571289-3097-4792-A39A-C3F930404072}" srcOrd="6" destOrd="0" presId="urn:microsoft.com/office/officeart/2005/8/layout/radial1"/>
    <dgm:cxn modelId="{7B3FA371-F890-453F-9670-E6B01B3DF0FB}" type="presParOf" srcId="{961A72C4-62AE-44CC-A15A-0C89B6E8DE58}" destId="{D9803BA8-935F-423B-B868-5F8E0AE9E55A}" srcOrd="7" destOrd="0" presId="urn:microsoft.com/office/officeart/2005/8/layout/radial1"/>
    <dgm:cxn modelId="{5A0852C3-EA87-44A8-9080-7D2EDF3D008D}" type="presParOf" srcId="{D9803BA8-935F-423B-B868-5F8E0AE9E55A}" destId="{FD13D8D9-7DB0-4A2F-BAA5-5BD371BCFBC7}" srcOrd="0" destOrd="0" presId="urn:microsoft.com/office/officeart/2005/8/layout/radial1"/>
    <dgm:cxn modelId="{B0E31F27-AD20-4480-A2AA-7978FA1AB5CB}" type="presParOf" srcId="{961A72C4-62AE-44CC-A15A-0C89B6E8DE58}" destId="{3D7CC29D-5282-415C-8589-56FCF53F29D2}" srcOrd="8" destOrd="0" presId="urn:microsoft.com/office/officeart/2005/8/layout/radial1"/>
    <dgm:cxn modelId="{E720DDDE-72F6-4BDA-9E04-ED9A2F42CBB5}" type="presParOf" srcId="{961A72C4-62AE-44CC-A15A-0C89B6E8DE58}" destId="{822FF1E0-292D-41CA-98B8-AA077BD7F95B}" srcOrd="9" destOrd="0" presId="urn:microsoft.com/office/officeart/2005/8/layout/radial1"/>
    <dgm:cxn modelId="{8EBDEA14-E493-44DC-B0C4-86D2579CF9B9}" type="presParOf" srcId="{822FF1E0-292D-41CA-98B8-AA077BD7F95B}" destId="{9559F0CB-5D04-4950-9AEC-1DC71A73D7F7}" srcOrd="0" destOrd="0" presId="urn:microsoft.com/office/officeart/2005/8/layout/radial1"/>
    <dgm:cxn modelId="{7BF198A6-E64E-4BBF-A117-F758003FFFF8}" type="presParOf" srcId="{961A72C4-62AE-44CC-A15A-0C89B6E8DE58}" destId="{5398FFD9-9367-4EEC-9030-9D021A3770EC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240E1-33C2-4D75-AB31-6C247C47B610}">
      <dsp:nvSpPr>
        <dsp:cNvPr id="0" name=""/>
        <dsp:cNvSpPr/>
      </dsp:nvSpPr>
      <dsp:spPr>
        <a:xfrm>
          <a:off x="142874" y="97956"/>
          <a:ext cx="8501124" cy="149413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ЦЕЛЬ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Оздоровление  организма воспитанников, повышение уровня активности в познавательно – исследовательской деятельности, прохождение оздоровительных троп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2874" y="97956"/>
        <a:ext cx="8501124" cy="1494135"/>
      </dsp:txXfrm>
    </dsp:sp>
    <dsp:sp modelId="{9544AB1E-BBFA-4D3F-941E-0B466E42D629}">
      <dsp:nvSpPr>
        <dsp:cNvPr id="0" name=""/>
        <dsp:cNvSpPr/>
      </dsp:nvSpPr>
      <dsp:spPr>
        <a:xfrm>
          <a:off x="1072" y="1788005"/>
          <a:ext cx="1756945" cy="396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Учить детей вести наблюдения за объектами живой и неживой природы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072" y="1788005"/>
        <a:ext cx="1756945" cy="3960522"/>
      </dsp:txXfrm>
    </dsp:sp>
    <dsp:sp modelId="{6214EAAF-3AF3-4175-A8F6-CC92040E64F3}">
      <dsp:nvSpPr>
        <dsp:cNvPr id="0" name=""/>
        <dsp:cNvSpPr/>
      </dsp:nvSpPr>
      <dsp:spPr>
        <a:xfrm>
          <a:off x="1758018" y="1788005"/>
          <a:ext cx="1756945" cy="396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Учить конкретным способам экспериментирования и исследования объектов природы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758018" y="1788005"/>
        <a:ext cx="1756945" cy="3960522"/>
      </dsp:txXfrm>
    </dsp:sp>
    <dsp:sp modelId="{CED1B249-CDE0-49C7-84F4-883A6F3AEE30}">
      <dsp:nvSpPr>
        <dsp:cNvPr id="0" name=""/>
        <dsp:cNvSpPr/>
      </dsp:nvSpPr>
      <dsp:spPr>
        <a:xfrm>
          <a:off x="3514964" y="1788005"/>
          <a:ext cx="1756945" cy="396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Развивать умение делать выводы, устанавливая причинно – следственные связи между объектами природы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14964" y="1788005"/>
        <a:ext cx="1756945" cy="3960522"/>
      </dsp:txXfrm>
    </dsp:sp>
    <dsp:sp modelId="{1EE5E62E-275E-4EAB-856A-A7376BD2DAD9}">
      <dsp:nvSpPr>
        <dsp:cNvPr id="0" name=""/>
        <dsp:cNvSpPr/>
      </dsp:nvSpPr>
      <dsp:spPr>
        <a:xfrm>
          <a:off x="5271909" y="1788005"/>
          <a:ext cx="1756945" cy="396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Развивать коммуникативные способности у детей</a:t>
          </a:r>
        </a:p>
      </dsp:txBody>
      <dsp:txXfrm>
        <a:off x="5271909" y="1788005"/>
        <a:ext cx="1756945" cy="3960522"/>
      </dsp:txXfrm>
    </dsp:sp>
    <dsp:sp modelId="{CC6494D1-F7D2-40AA-A698-9B51D4C5B930}">
      <dsp:nvSpPr>
        <dsp:cNvPr id="0" name=""/>
        <dsp:cNvSpPr/>
      </dsp:nvSpPr>
      <dsp:spPr>
        <a:xfrm>
          <a:off x="7028855" y="1788005"/>
          <a:ext cx="1756945" cy="39605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0000"/>
                <a:satMod val="130000"/>
              </a:schemeClr>
            </a:gs>
            <a:gs pos="43000">
              <a:schemeClr val="accent1">
                <a:hueOff val="0"/>
                <a:satOff val="0"/>
                <a:lumOff val="0"/>
                <a:alphaOff val="0"/>
                <a:tint val="44000"/>
                <a:satMod val="165000"/>
              </a:schemeClr>
            </a:gs>
            <a:gs pos="93000">
              <a:schemeClr val="accent1">
                <a:hueOff val="0"/>
                <a:satOff val="0"/>
                <a:lumOff val="0"/>
                <a:alphaOff val="0"/>
                <a:tint val="15000"/>
                <a:satMod val="16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Развивать и совершенствовать двигательную активность детей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028855" y="1788005"/>
        <a:ext cx="1756945" cy="3960522"/>
      </dsp:txXfrm>
    </dsp:sp>
    <dsp:sp modelId="{087D29C0-A1B7-442D-99B3-F7F856057671}">
      <dsp:nvSpPr>
        <dsp:cNvPr id="0" name=""/>
        <dsp:cNvSpPr/>
      </dsp:nvSpPr>
      <dsp:spPr>
        <a:xfrm>
          <a:off x="0" y="5748528"/>
          <a:ext cx="8786874" cy="440058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accent1">
              <a:shade val="80000"/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B3716C-43A6-47E8-BF96-D5DB28F6B40D}">
      <dsp:nvSpPr>
        <dsp:cNvPr id="0" name=""/>
        <dsp:cNvSpPr/>
      </dsp:nvSpPr>
      <dsp:spPr>
        <a:xfrm>
          <a:off x="1442191" y="387775"/>
          <a:ext cx="2044519" cy="6188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Участники проекта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60317" y="405901"/>
        <a:ext cx="2008267" cy="582600"/>
      </dsp:txXfrm>
    </dsp:sp>
    <dsp:sp modelId="{84DDB62F-993E-4860-94A3-5E54F49C72E3}">
      <dsp:nvSpPr>
        <dsp:cNvPr id="0" name=""/>
        <dsp:cNvSpPr/>
      </dsp:nvSpPr>
      <dsp:spPr>
        <a:xfrm rot="20442785">
          <a:off x="3447701" y="377796"/>
          <a:ext cx="1390142" cy="179648"/>
        </a:xfrm>
        <a:custGeom>
          <a:avLst/>
          <a:gdLst/>
          <a:ahLst/>
          <a:cxnLst/>
          <a:rect l="0" t="0" r="0" b="0"/>
          <a:pathLst>
            <a:path>
              <a:moveTo>
                <a:pt x="0" y="89824"/>
              </a:moveTo>
              <a:lnTo>
                <a:pt x="1390142" y="89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8019" y="432867"/>
        <a:ext cx="69507" cy="69507"/>
      </dsp:txXfrm>
    </dsp:sp>
    <dsp:sp modelId="{42842CF2-6320-4CDC-B0DE-521045FB5FC1}">
      <dsp:nvSpPr>
        <dsp:cNvPr id="0" name=""/>
        <dsp:cNvSpPr/>
      </dsp:nvSpPr>
      <dsp:spPr>
        <a:xfrm>
          <a:off x="4798834" y="49610"/>
          <a:ext cx="1760495" cy="3768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Родители 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9872" y="60648"/>
        <a:ext cx="1738419" cy="354781"/>
      </dsp:txXfrm>
    </dsp:sp>
    <dsp:sp modelId="{81B6B4E2-EDD4-4DA4-A090-B827A38031AD}">
      <dsp:nvSpPr>
        <dsp:cNvPr id="0" name=""/>
        <dsp:cNvSpPr/>
      </dsp:nvSpPr>
      <dsp:spPr>
        <a:xfrm rot="402213">
          <a:off x="3482195" y="684488"/>
          <a:ext cx="1321154" cy="179648"/>
        </a:xfrm>
        <a:custGeom>
          <a:avLst/>
          <a:gdLst/>
          <a:ahLst/>
          <a:cxnLst/>
          <a:rect l="0" t="0" r="0" b="0"/>
          <a:pathLst>
            <a:path>
              <a:moveTo>
                <a:pt x="0" y="89824"/>
              </a:moveTo>
              <a:lnTo>
                <a:pt x="1321154" y="89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9743" y="741284"/>
        <a:ext cx="66057" cy="66057"/>
      </dsp:txXfrm>
    </dsp:sp>
    <dsp:sp modelId="{CAB6E17F-C106-4AFB-9556-F3D68E30A84E}">
      <dsp:nvSpPr>
        <dsp:cNvPr id="0" name=""/>
        <dsp:cNvSpPr/>
      </dsp:nvSpPr>
      <dsp:spPr>
        <a:xfrm>
          <a:off x="4798834" y="672448"/>
          <a:ext cx="1831238" cy="3579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Дошкольники</a:t>
          </a:r>
        </a:p>
      </dsp:txBody>
      <dsp:txXfrm>
        <a:off x="4809318" y="682932"/>
        <a:ext cx="1810270" cy="336982"/>
      </dsp:txXfrm>
    </dsp:sp>
    <dsp:sp modelId="{8D765F01-604D-4923-912B-E827C95AF867}">
      <dsp:nvSpPr>
        <dsp:cNvPr id="0" name=""/>
        <dsp:cNvSpPr/>
      </dsp:nvSpPr>
      <dsp:spPr>
        <a:xfrm rot="1760768">
          <a:off x="3390128" y="976237"/>
          <a:ext cx="1505288" cy="179648"/>
        </a:xfrm>
        <a:custGeom>
          <a:avLst/>
          <a:gdLst/>
          <a:ahLst/>
          <a:cxnLst/>
          <a:rect l="0" t="0" r="0" b="0"/>
          <a:pathLst>
            <a:path>
              <a:moveTo>
                <a:pt x="0" y="89824"/>
              </a:moveTo>
              <a:lnTo>
                <a:pt x="1505288" y="8982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05140" y="1028429"/>
        <a:ext cx="75264" cy="75264"/>
      </dsp:txXfrm>
    </dsp:sp>
    <dsp:sp modelId="{3A4A5ECF-91DF-4594-A7E2-0C56242A316F}">
      <dsp:nvSpPr>
        <dsp:cNvPr id="0" name=""/>
        <dsp:cNvSpPr/>
      </dsp:nvSpPr>
      <dsp:spPr>
        <a:xfrm>
          <a:off x="4798834" y="1276378"/>
          <a:ext cx="1746949" cy="31708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itchFamily="18" charset="0"/>
              <a:cs typeface="Times New Roman" pitchFamily="18" charset="0"/>
            </a:rPr>
            <a:t>Воспитатели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808121" y="1285665"/>
        <a:ext cx="1728375" cy="2985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5FB233-EEA9-438E-80C9-76A4E469F3B3}">
      <dsp:nvSpPr>
        <dsp:cNvPr id="0" name=""/>
        <dsp:cNvSpPr/>
      </dsp:nvSpPr>
      <dsp:spPr>
        <a:xfrm>
          <a:off x="0" y="780253"/>
          <a:ext cx="2291792" cy="189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Постановка цели и задач, составление картосхемы терренкура с нанесением маршрута и всех его объектов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3500" y="823753"/>
        <a:ext cx="2204792" cy="1398196"/>
      </dsp:txXfrm>
    </dsp:sp>
    <dsp:sp modelId="{4F470A95-4167-4933-885F-F964895A8105}">
      <dsp:nvSpPr>
        <dsp:cNvPr id="0" name=""/>
        <dsp:cNvSpPr/>
      </dsp:nvSpPr>
      <dsp:spPr>
        <a:xfrm>
          <a:off x="1280039" y="1384555"/>
          <a:ext cx="2600318" cy="2600318"/>
        </a:xfrm>
        <a:prstGeom prst="leftCircularArrow">
          <a:avLst>
            <a:gd name="adj1" fmla="val 3433"/>
            <a:gd name="adj2" fmla="val 425240"/>
            <a:gd name="adj3" fmla="val 2200751"/>
            <a:gd name="adj4" fmla="val 9024489"/>
            <a:gd name="adj5" fmla="val 4005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1ACCBF-871E-407C-9764-0BE158659E3B}">
      <dsp:nvSpPr>
        <dsp:cNvPr id="0" name=""/>
        <dsp:cNvSpPr/>
      </dsp:nvSpPr>
      <dsp:spPr>
        <a:xfrm>
          <a:off x="515137" y="2468897"/>
          <a:ext cx="2037148" cy="8101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1-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подготовительный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: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38864" y="2492624"/>
        <a:ext cx="1989694" cy="762652"/>
      </dsp:txXfrm>
    </dsp:sp>
    <dsp:sp modelId="{93F5A4D5-3BB6-4E14-9D15-76CD4B70418B}">
      <dsp:nvSpPr>
        <dsp:cNvPr id="0" name=""/>
        <dsp:cNvSpPr/>
      </dsp:nvSpPr>
      <dsp:spPr>
        <a:xfrm>
          <a:off x="2977342" y="983701"/>
          <a:ext cx="2291792" cy="189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проведение занятий, игр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20842" y="1432254"/>
        <a:ext cx="2204792" cy="1398196"/>
      </dsp:txXfrm>
    </dsp:sp>
    <dsp:sp modelId="{B09DF622-1B9B-4442-BF86-75B8AEF73485}">
      <dsp:nvSpPr>
        <dsp:cNvPr id="0" name=""/>
        <dsp:cNvSpPr/>
      </dsp:nvSpPr>
      <dsp:spPr>
        <a:xfrm>
          <a:off x="4232433" y="-201336"/>
          <a:ext cx="2893158" cy="2893158"/>
        </a:xfrm>
        <a:prstGeom prst="circularArrow">
          <a:avLst>
            <a:gd name="adj1" fmla="val 3085"/>
            <a:gd name="adj2" fmla="val 379065"/>
            <a:gd name="adj3" fmla="val 19445424"/>
            <a:gd name="adj4" fmla="val 12575511"/>
            <a:gd name="adj5" fmla="val 359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B6C463-7F42-48A4-8DEE-FBCDC03DAFC5}">
      <dsp:nvSpPr>
        <dsp:cNvPr id="0" name=""/>
        <dsp:cNvSpPr/>
      </dsp:nvSpPr>
      <dsp:spPr>
        <a:xfrm>
          <a:off x="3486630" y="578647"/>
          <a:ext cx="2037148" cy="8101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2-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познавательно – исследовательский 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: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510357" y="602374"/>
        <a:ext cx="1989694" cy="762652"/>
      </dsp:txXfrm>
    </dsp:sp>
    <dsp:sp modelId="{FA88C563-985D-4B23-9DAF-B5E52D4508ED}">
      <dsp:nvSpPr>
        <dsp:cNvPr id="0" name=""/>
        <dsp:cNvSpPr/>
      </dsp:nvSpPr>
      <dsp:spPr>
        <a:xfrm>
          <a:off x="5948835" y="983701"/>
          <a:ext cx="2291792" cy="18902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обобщение результатов работы,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закрепление полученных знаний </a:t>
          </a:r>
        </a:p>
      </dsp:txBody>
      <dsp:txXfrm>
        <a:off x="5992335" y="1027201"/>
        <a:ext cx="2204792" cy="1398196"/>
      </dsp:txXfrm>
    </dsp:sp>
    <dsp:sp modelId="{8FCE7D23-D677-44AA-AC81-FA8FC384A2FE}">
      <dsp:nvSpPr>
        <dsp:cNvPr id="0" name=""/>
        <dsp:cNvSpPr/>
      </dsp:nvSpPr>
      <dsp:spPr>
        <a:xfrm>
          <a:off x="6458122" y="2468897"/>
          <a:ext cx="2037148" cy="81010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3- 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обобщающий</a:t>
          </a: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 :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481849" y="2492624"/>
        <a:ext cx="1989694" cy="76265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6D132D-1905-436E-98EB-E7212D591990}">
      <dsp:nvSpPr>
        <dsp:cNvPr id="0" name=""/>
        <dsp:cNvSpPr/>
      </dsp:nvSpPr>
      <dsp:spPr>
        <a:xfrm>
          <a:off x="3214681" y="2666698"/>
          <a:ext cx="2714637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ФОРМЫ И МЕТОДЫ РЕАЛИЗАЦИИ ПРОЕКТА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12230" y="2963827"/>
        <a:ext cx="1919539" cy="1434664"/>
      </dsp:txXfrm>
    </dsp:sp>
    <dsp:sp modelId="{CB7E86C4-9866-4413-9C03-E2CE4FBB4F1C}">
      <dsp:nvSpPr>
        <dsp:cNvPr id="0" name=""/>
        <dsp:cNvSpPr/>
      </dsp:nvSpPr>
      <dsp:spPr>
        <a:xfrm rot="16200000">
          <a:off x="4266135" y="2340864"/>
          <a:ext cx="611729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611729" y="19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56706" y="2345540"/>
        <a:ext cx="30586" cy="30586"/>
      </dsp:txXfrm>
    </dsp:sp>
    <dsp:sp modelId="{8D391797-683B-45E1-9BD2-C51F74A4B073}">
      <dsp:nvSpPr>
        <dsp:cNvPr id="0" name=""/>
        <dsp:cNvSpPr/>
      </dsp:nvSpPr>
      <dsp:spPr>
        <a:xfrm>
          <a:off x="2857489" y="26046"/>
          <a:ext cx="3429021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Беседы, ситуативные разговоры, речевые ситуации, составление и отгадывание загадок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59657" y="323175"/>
        <a:ext cx="2424685" cy="1434664"/>
      </dsp:txXfrm>
    </dsp:sp>
    <dsp:sp modelId="{A2DDFF81-AEEC-4693-9800-E90AC4F1CC4A}">
      <dsp:nvSpPr>
        <dsp:cNvPr id="0" name=""/>
        <dsp:cNvSpPr/>
      </dsp:nvSpPr>
      <dsp:spPr>
        <a:xfrm rot="20520000">
          <a:off x="5809012" y="3207703"/>
          <a:ext cx="317352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317352" y="19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959755" y="3219739"/>
        <a:ext cx="15867" cy="15867"/>
      </dsp:txXfrm>
    </dsp:sp>
    <dsp:sp modelId="{9DC65C12-D758-4EE0-89D7-91E99328B782}">
      <dsp:nvSpPr>
        <dsp:cNvPr id="0" name=""/>
        <dsp:cNvSpPr/>
      </dsp:nvSpPr>
      <dsp:spPr>
        <a:xfrm>
          <a:off x="6068947" y="1850692"/>
          <a:ext cx="2028922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Исследовательские опыты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6366076" y="2147821"/>
        <a:ext cx="1434664" cy="1434664"/>
      </dsp:txXfrm>
    </dsp:sp>
    <dsp:sp modelId="{5E03DAF0-CEE3-4EFB-A371-24B7643374CD}">
      <dsp:nvSpPr>
        <dsp:cNvPr id="0" name=""/>
        <dsp:cNvSpPr/>
      </dsp:nvSpPr>
      <dsp:spPr>
        <a:xfrm rot="3240000">
          <a:off x="5138848" y="4711400"/>
          <a:ext cx="392348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392348" y="19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325213" y="4721561"/>
        <a:ext cx="19617" cy="19617"/>
      </dsp:txXfrm>
    </dsp:sp>
    <dsp:sp modelId="{A2571289-3097-4792-A39A-C3F930404072}">
      <dsp:nvSpPr>
        <dsp:cNvPr id="0" name=""/>
        <dsp:cNvSpPr/>
      </dsp:nvSpPr>
      <dsp:spPr>
        <a:xfrm>
          <a:off x="4461565" y="4803030"/>
          <a:ext cx="3325140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Игры: экологические, дидактические, сюжетные, спортивные, подвижные, игры – путешествия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948520" y="5100159"/>
        <a:ext cx="2351230" cy="1434664"/>
      </dsp:txXfrm>
    </dsp:sp>
    <dsp:sp modelId="{D9803BA8-935F-423B-B868-5F8E0AE9E55A}">
      <dsp:nvSpPr>
        <dsp:cNvPr id="0" name=""/>
        <dsp:cNvSpPr/>
      </dsp:nvSpPr>
      <dsp:spPr>
        <a:xfrm rot="7560000">
          <a:off x="3508101" y="4764749"/>
          <a:ext cx="524232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524232" y="19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757111" y="4771613"/>
        <a:ext cx="26211" cy="26211"/>
      </dsp:txXfrm>
    </dsp:sp>
    <dsp:sp modelId="{3D7CC29D-5282-415C-8589-56FCF53F29D2}">
      <dsp:nvSpPr>
        <dsp:cNvPr id="0" name=""/>
        <dsp:cNvSpPr/>
      </dsp:nvSpPr>
      <dsp:spPr>
        <a:xfrm>
          <a:off x="2005402" y="4803030"/>
          <a:ext cx="2028922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Соревнования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02531" y="5100159"/>
        <a:ext cx="1434664" cy="1434664"/>
      </dsp:txXfrm>
    </dsp:sp>
    <dsp:sp modelId="{822FF1E0-292D-41CA-98B8-AA077BD7F95B}">
      <dsp:nvSpPr>
        <dsp:cNvPr id="0" name=""/>
        <dsp:cNvSpPr/>
      </dsp:nvSpPr>
      <dsp:spPr>
        <a:xfrm rot="11880000">
          <a:off x="3017634" y="3207703"/>
          <a:ext cx="317352" cy="39939"/>
        </a:xfrm>
        <a:custGeom>
          <a:avLst/>
          <a:gdLst/>
          <a:ahLst/>
          <a:cxnLst/>
          <a:rect l="0" t="0" r="0" b="0"/>
          <a:pathLst>
            <a:path>
              <a:moveTo>
                <a:pt x="0" y="19969"/>
              </a:moveTo>
              <a:lnTo>
                <a:pt x="317352" y="1996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68377" y="3219739"/>
        <a:ext cx="15867" cy="15867"/>
      </dsp:txXfrm>
    </dsp:sp>
    <dsp:sp modelId="{5398FFD9-9367-4EEC-9030-9D021A3770EC}">
      <dsp:nvSpPr>
        <dsp:cNvPr id="0" name=""/>
        <dsp:cNvSpPr/>
      </dsp:nvSpPr>
      <dsp:spPr>
        <a:xfrm>
          <a:off x="1046129" y="1850692"/>
          <a:ext cx="2028922" cy="202892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hade val="25000"/>
                <a:satMod val="250000"/>
              </a:schemeClr>
            </a:gs>
            <a:gs pos="68000">
              <a:schemeClr val="accent1">
                <a:hueOff val="0"/>
                <a:satOff val="0"/>
                <a:lumOff val="0"/>
                <a:alphaOff val="0"/>
                <a:tint val="860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  <a:ln>
          <a:noFill/>
        </a:ln>
        <a:effectLst>
          <a:outerShdw blurRad="57150" dist="38100" dir="5400000" algn="ctr" rotWithShape="0">
            <a:schemeClr val="accen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Times New Roman" pitchFamily="18" charset="0"/>
              <a:cs typeface="Times New Roman" pitchFamily="18" charset="0"/>
            </a:rPr>
            <a:t>Соревнования</a:t>
          </a:r>
          <a:endParaRPr lang="ru-RU" sz="18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343258" y="2147821"/>
        <a:ext cx="1434664" cy="14346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3"/>
            <a:ext cx="8358246" cy="714379"/>
          </a:xfrm>
        </p:spPr>
        <p:txBody>
          <a:bodyPr>
            <a:noAutofit/>
          </a:bodyPr>
          <a:lstStyle/>
          <a:p>
            <a:r>
              <a:rPr lang="ru-RU" sz="1800" dirty="0" smtClean="0"/>
              <a:t>Муниципальное автономное дошкольное образовательное учреждение г. Калининграда детский сад № 113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8572560" cy="478634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ПРОЕКТ</a:t>
            </a:r>
          </a:p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станций образовательного терренкура «</a:t>
            </a:r>
            <a:r>
              <a:rPr lang="ru-RU" sz="3200" dirty="0" err="1" smtClean="0">
                <a:solidFill>
                  <a:schemeClr val="tx1"/>
                </a:solidFill>
              </a:rPr>
              <a:t>Любознайки</a:t>
            </a:r>
            <a:r>
              <a:rPr lang="ru-RU" sz="3200" dirty="0" smtClean="0">
                <a:solidFill>
                  <a:schemeClr val="tx1"/>
                </a:solidFill>
              </a:rPr>
              <a:t>»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Разработчик: 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</a:rPr>
              <a:t>Мартинавичюс</a:t>
            </a:r>
            <a:r>
              <a:rPr lang="ru-RU" sz="2400" dirty="0" smtClean="0">
                <a:solidFill>
                  <a:schemeClr val="tx1"/>
                </a:solidFill>
              </a:rPr>
              <a:t> Г. Г.  </a:t>
            </a: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27734" t="19970" r="22461" b="25098"/>
          <a:stretch>
            <a:fillRect/>
          </a:stretch>
        </p:blipFill>
        <p:spPr bwMode="auto">
          <a:xfrm>
            <a:off x="2084652" y="714357"/>
            <a:ext cx="6358275" cy="5610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r>
              <a:rPr lang="ru-RU" b="1" dirty="0" smtClean="0"/>
              <a:t>3 станция «Метеостанция»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познавательно-исследовательская деятельность</a:t>
            </a:r>
          </a:p>
          <a:p>
            <a:pPr>
              <a:buNone/>
            </a:pPr>
            <a:r>
              <a:rPr lang="ru-RU" b="1" dirty="0" smtClean="0"/>
              <a:t>Материалы и оборудование: </a:t>
            </a:r>
            <a:r>
              <a:rPr lang="ru-RU" dirty="0" smtClean="0"/>
              <a:t>флюгер, ветерки или ветровой рукав, визуализатор погоды, схема облаков, солнечные часы, магнитно-меловой стенд, </a:t>
            </a:r>
            <a:r>
              <a:rPr lang="ru-RU" dirty="0" err="1" smtClean="0"/>
              <a:t>осадкомер</a:t>
            </a:r>
            <a:r>
              <a:rPr lang="ru-RU" dirty="0" smtClean="0"/>
              <a:t>, термометр, компас, дневник наблюдений.</a:t>
            </a:r>
          </a:p>
          <a:p>
            <a:pPr>
              <a:buNone/>
            </a:pPr>
            <a:r>
              <a:rPr lang="ru-RU" b="1" dirty="0" smtClean="0"/>
              <a:t>Место расположение: </a:t>
            </a:r>
            <a:r>
              <a:rPr lang="ru-RU" dirty="0" smtClean="0"/>
              <a:t>территория детского сада</a:t>
            </a:r>
          </a:p>
          <a:p>
            <a:pPr>
              <a:buNone/>
            </a:pPr>
            <a:r>
              <a:rPr lang="ru-RU" b="1" dirty="0" smtClean="0"/>
              <a:t>Возраст: </a:t>
            </a:r>
            <a:r>
              <a:rPr lang="ru-RU" dirty="0" smtClean="0"/>
              <a:t>дошкольный</a:t>
            </a:r>
          </a:p>
          <a:p>
            <a:pPr>
              <a:buNone/>
            </a:pPr>
            <a:r>
              <a:rPr lang="ru-RU" b="1" dirty="0" smtClean="0"/>
              <a:t>Формы и методы работы: </a:t>
            </a:r>
            <a:r>
              <a:rPr lang="ru-RU" dirty="0" smtClean="0"/>
              <a:t>наблюдение, рассматривание, беседы, экспериментирование, творческие игры, развлечения, использование литературных произведений, самостоятельная деятельность детей, опыты.</a:t>
            </a:r>
          </a:p>
          <a:p>
            <a:pPr>
              <a:buNone/>
            </a:pPr>
            <a:r>
              <a:rPr lang="ru-RU" b="1" dirty="0" smtClean="0"/>
              <a:t>Рисунок или схема: </a:t>
            </a:r>
            <a:r>
              <a:rPr lang="ru-RU" dirty="0" smtClean="0"/>
              <a:t> фото</a:t>
            </a:r>
          </a:p>
          <a:p>
            <a:pPr>
              <a:buNone/>
            </a:pPr>
            <a:r>
              <a:rPr lang="ru-RU" b="1" dirty="0" smtClean="0"/>
              <a:t>Методический материал: </a:t>
            </a:r>
            <a:r>
              <a:rPr lang="ru-RU" dirty="0" smtClean="0"/>
              <a:t>конспекты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ramdou31.edumsko.ru/uploads/3000/2681/section/181033/meteo_2.jpg?14719533949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357166"/>
          <a:ext cx="8786874" cy="628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229600" cy="197167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428596" y="214290"/>
          <a:ext cx="8072494" cy="16430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28596" y="2285992"/>
            <a:ext cx="43314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ЭТАПЫ ПРОЕКТА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6"/>
          <p:cNvGraphicFramePr>
            <a:graphicFrameLocks/>
          </p:cNvGraphicFramePr>
          <p:nvPr/>
        </p:nvGraphicFramePr>
        <p:xfrm>
          <a:off x="428596" y="2714620"/>
          <a:ext cx="8501122" cy="3857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1 станция «Спортивная»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58204" cy="47529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оздоровление и укрепление организма</a:t>
            </a:r>
          </a:p>
          <a:p>
            <a:pPr>
              <a:buNone/>
            </a:pPr>
            <a:r>
              <a:rPr lang="ru-RU" b="1" dirty="0" smtClean="0"/>
              <a:t>Материалы и оборудование: </a:t>
            </a:r>
            <a:r>
              <a:rPr lang="ru-RU" dirty="0" smtClean="0"/>
              <a:t>спортивный инвентарь</a:t>
            </a:r>
          </a:p>
          <a:p>
            <a:pPr>
              <a:buNone/>
            </a:pPr>
            <a:r>
              <a:rPr lang="ru-RU" b="1" dirty="0" smtClean="0"/>
              <a:t>Место расположение: </a:t>
            </a:r>
            <a:r>
              <a:rPr lang="ru-RU" dirty="0" smtClean="0"/>
              <a:t>территория детского сада</a:t>
            </a:r>
          </a:p>
          <a:p>
            <a:pPr>
              <a:buNone/>
            </a:pPr>
            <a:r>
              <a:rPr lang="ru-RU" b="1" dirty="0" smtClean="0"/>
              <a:t>Возраст:</a:t>
            </a:r>
            <a:r>
              <a:rPr lang="ru-RU" dirty="0" smtClean="0"/>
              <a:t> дошкольный</a:t>
            </a:r>
          </a:p>
          <a:p>
            <a:pPr>
              <a:buNone/>
            </a:pPr>
            <a:r>
              <a:rPr lang="ru-RU" b="1" dirty="0" smtClean="0"/>
              <a:t>Формы и методы работы: </a:t>
            </a:r>
            <a:r>
              <a:rPr lang="ru-RU" dirty="0" smtClean="0"/>
              <a:t>подвижные и дидактические игры, игры на внимание, комплекс оздоровительных физических упражнений</a:t>
            </a:r>
          </a:p>
          <a:p>
            <a:pPr>
              <a:buNone/>
            </a:pPr>
            <a:r>
              <a:rPr lang="ru-RU" b="1" dirty="0" smtClean="0"/>
              <a:t>Рисунок или схема: </a:t>
            </a:r>
            <a:r>
              <a:rPr lang="ru-RU" dirty="0" smtClean="0"/>
              <a:t>фото</a:t>
            </a:r>
          </a:p>
          <a:p>
            <a:pPr>
              <a:buNone/>
            </a:pPr>
            <a:r>
              <a:rPr lang="ru-RU" b="1" dirty="0" smtClean="0"/>
              <a:t>Методический материал:</a:t>
            </a:r>
            <a:r>
              <a:rPr lang="ru-RU" dirty="0" smtClean="0"/>
              <a:t> картотека подвижных игр и прогулок по возрасту.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ЛОРИК\Desktop\QLNF79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785914" y="-357210"/>
            <a:ext cx="5572140" cy="7429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C:\Users\ЛОРИК\Desktop\SKFH582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0"/>
            <a:ext cx="292892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5" name="Picture 7" descr="C:\Users\ЛОРИК\Desktop\GBOY84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28926" cy="3452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C:\Users\ЛОРИК\Desktop\DFPW547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0"/>
            <a:ext cx="292892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7" name="Picture 9" descr="C:\Users\ЛОРИК\Desktop\ILAJ47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589736"/>
            <a:ext cx="4429124" cy="3268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8" name="Picture 10" descr="C:\Users\ЛОРИК\Desktop\HBQY1453.JPG"/>
          <p:cNvPicPr>
            <a:picLocks noChangeAspect="1" noChangeArrowheads="1"/>
          </p:cNvPicPr>
          <p:nvPr/>
        </p:nvPicPr>
        <p:blipFill>
          <a:blip r:embed="rId6"/>
          <a:srcRect t="8781" b="16585"/>
          <a:stretch>
            <a:fillRect/>
          </a:stretch>
        </p:blipFill>
        <p:spPr bwMode="auto">
          <a:xfrm>
            <a:off x="4857752" y="3500438"/>
            <a:ext cx="4286248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/>
          <a:lstStyle/>
          <a:p>
            <a:r>
              <a:rPr lang="ru-RU" b="1" dirty="0" smtClean="0"/>
              <a:t>2 станция «Экологическая»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329642" cy="47529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Цель: </a:t>
            </a:r>
            <a:r>
              <a:rPr lang="ru-RU" dirty="0" smtClean="0"/>
              <a:t>ознакомление с природой</a:t>
            </a:r>
          </a:p>
          <a:p>
            <a:pPr>
              <a:buNone/>
            </a:pPr>
            <a:r>
              <a:rPr lang="ru-RU" b="1" dirty="0" smtClean="0"/>
              <a:t>Материалы и оборудование: </a:t>
            </a:r>
            <a:r>
              <a:rPr lang="ru-RU" dirty="0" smtClean="0"/>
              <a:t>дневники наблюдений, растения, насекомые на экологической тропе, лупы, колбы, садовый инвентарь, микроскоп и др.</a:t>
            </a:r>
          </a:p>
          <a:p>
            <a:pPr>
              <a:buNone/>
            </a:pPr>
            <a:r>
              <a:rPr lang="ru-RU" b="1" dirty="0" smtClean="0"/>
              <a:t>Место расположение: </a:t>
            </a:r>
            <a:r>
              <a:rPr lang="ru-RU" dirty="0" smtClean="0"/>
              <a:t>экологическая тропа, клумбы, деревья и кустарники</a:t>
            </a:r>
          </a:p>
          <a:p>
            <a:pPr>
              <a:buNone/>
            </a:pPr>
            <a:r>
              <a:rPr lang="ru-RU" b="1" dirty="0" smtClean="0"/>
              <a:t>Возраст:</a:t>
            </a:r>
            <a:r>
              <a:rPr lang="ru-RU" dirty="0" smtClean="0"/>
              <a:t> дошкольный</a:t>
            </a:r>
          </a:p>
          <a:p>
            <a:pPr>
              <a:buNone/>
            </a:pPr>
            <a:r>
              <a:rPr lang="ru-RU" b="1" dirty="0" smtClean="0"/>
              <a:t>Формы и методы работы: </a:t>
            </a:r>
            <a:r>
              <a:rPr lang="ru-RU" dirty="0" smtClean="0"/>
              <a:t>познавательные беседы, наблюдения за природой, экскурсии, дидактические игры, заучивание пословиц, поговорок, примет, трудовая деятельность.</a:t>
            </a:r>
          </a:p>
          <a:p>
            <a:pPr>
              <a:buNone/>
            </a:pPr>
            <a:r>
              <a:rPr lang="ru-RU" b="1" dirty="0" smtClean="0"/>
              <a:t>Рисунок или схема: </a:t>
            </a:r>
            <a:r>
              <a:rPr lang="ru-RU" dirty="0" smtClean="0"/>
              <a:t>схема</a:t>
            </a:r>
          </a:p>
          <a:p>
            <a:pPr>
              <a:buNone/>
            </a:pPr>
            <a:r>
              <a:rPr lang="ru-RU" b="1" dirty="0" smtClean="0"/>
              <a:t>Методический материал: </a:t>
            </a:r>
            <a:r>
              <a:rPr lang="ru-RU" dirty="0" smtClean="0"/>
              <a:t>конспекты прогулок и наблюдений, картотека дидактических игр, пословиц, загадок, поговорок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285728"/>
            <a:ext cx="883199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265</TotalTime>
  <Words>414</Words>
  <Application>Microsoft Office PowerPoint</Application>
  <PresentationFormat>Экран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Муниципальное автономное дошкольное образовательное учреждение г. Калининграда детский сад № 113</vt:lpstr>
      <vt:lpstr>Презентация PowerPoint</vt:lpstr>
      <vt:lpstr>Презентация PowerPoint</vt:lpstr>
      <vt:lpstr>Презентация PowerPoint</vt:lpstr>
      <vt:lpstr>1 станция «Спортивная» </vt:lpstr>
      <vt:lpstr>Презентация PowerPoint</vt:lpstr>
      <vt:lpstr>Презентация PowerPoint</vt:lpstr>
      <vt:lpstr>2 станция «Экологическая» </vt:lpstr>
      <vt:lpstr>Презентация PowerPoint</vt:lpstr>
      <vt:lpstr>Презентация PowerPoint</vt:lpstr>
      <vt:lpstr>3 станция «Метеостанция»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 </dc:title>
  <dc:creator>Вера</dc:creator>
  <cp:lastModifiedBy>Юра</cp:lastModifiedBy>
  <cp:revision>33</cp:revision>
  <dcterms:created xsi:type="dcterms:W3CDTF">2019-03-05T11:23:44Z</dcterms:created>
  <dcterms:modified xsi:type="dcterms:W3CDTF">2020-09-11T18:15:49Z</dcterms:modified>
</cp:coreProperties>
</file>