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12192000" cy="6858000"/>
  <p:notesSz cx="6858000" cy="9144000"/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3C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3" autoAdjust="0"/>
    <p:restoredTop sz="91831" autoAdjust="0"/>
  </p:normalViewPr>
  <p:slideViewPr>
    <p:cSldViewPr snapToGrid="0">
      <p:cViewPr varScale="1">
        <p:scale>
          <a:sx n="61" d="100"/>
          <a:sy n="61" d="100"/>
        </p:scale>
        <p:origin x="-72" y="-19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D15E13-5E0A-4012-BD6E-299BFC29734C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4B6399-BE8B-4CFB-91BE-9DA3DAD31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107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Напишите</a:t>
            </a:r>
            <a:r>
              <a:rPr lang="ru-RU" baseline="0" dirty="0" smtClean="0"/>
              <a:t> ответ здесь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4B6399-BE8B-4CFB-91BE-9DA3DAD31EA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849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Напишите</a:t>
            </a:r>
            <a:r>
              <a:rPr lang="ru-RU" baseline="0" dirty="0" smtClean="0"/>
              <a:t> ответ здесь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4B6399-BE8B-4CFB-91BE-9DA3DAD31EA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849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FDD6-F57A-4A57-935A-326AF4E3CE54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457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FDD6-F57A-4A57-935A-326AF4E3CE54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34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FDD6-F57A-4A57-935A-326AF4E3CE54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21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FDD6-F57A-4A57-935A-326AF4E3CE54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184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FDD6-F57A-4A57-935A-326AF4E3CE54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309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FDD6-F57A-4A57-935A-326AF4E3CE54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254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FDD6-F57A-4A57-935A-326AF4E3CE54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579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FDD6-F57A-4A57-935A-326AF4E3CE54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739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FDD6-F57A-4A57-935A-326AF4E3CE54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594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FDD6-F57A-4A57-935A-326AF4E3CE54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519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FDD6-F57A-4A57-935A-326AF4E3CE54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86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CFDD6-F57A-4A57-935A-326AF4E3CE54}" type="datetimeFigureOut">
              <a:rPr lang="en-GB" smtClean="0"/>
              <a:t>09/09/2020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167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Backgroun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1" y="-272315"/>
            <a:ext cx="12192000" cy="6858000"/>
          </a:xfrm>
          <a:prstGeom prst="rect">
            <a:avLst/>
          </a:prstGeom>
        </p:spPr>
      </p:pic>
      <p:pic>
        <p:nvPicPr>
          <p:cNvPr id="170" name="Spaceshi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307" y="2682229"/>
            <a:ext cx="3600000" cy="2269831"/>
          </a:xfrm>
          <a:prstGeom prst="rect">
            <a:avLst/>
          </a:prstGeom>
        </p:spPr>
      </p:pic>
      <p:pic>
        <p:nvPicPr>
          <p:cNvPr id="157" name="Engine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31" y="4411763"/>
            <a:ext cx="720000" cy="453600"/>
          </a:xfrm>
          <a:prstGeom prst="rect">
            <a:avLst/>
          </a:prstGeom>
        </p:spPr>
      </p:pic>
      <p:pic>
        <p:nvPicPr>
          <p:cNvPr id="158" name="Engine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307" y="4612101"/>
            <a:ext cx="720000" cy="340645"/>
          </a:xfrm>
          <a:prstGeom prst="rect">
            <a:avLst/>
          </a:prstGeom>
        </p:spPr>
      </p:pic>
      <p:pic>
        <p:nvPicPr>
          <p:cNvPr id="159" name="Engine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667" y="4433363"/>
            <a:ext cx="720000" cy="432000"/>
          </a:xfrm>
          <a:prstGeom prst="rect">
            <a:avLst/>
          </a:prstGeom>
        </p:spPr>
      </p:pic>
      <p:pic>
        <p:nvPicPr>
          <p:cNvPr id="156" name="Ship Center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967" y="3617817"/>
            <a:ext cx="3600000" cy="1095652"/>
          </a:xfrm>
          <a:prstGeom prst="rect">
            <a:avLst/>
          </a:prstGeom>
        </p:spPr>
      </p:pic>
      <p:pic>
        <p:nvPicPr>
          <p:cNvPr id="160" name="Dome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732" y="3053003"/>
            <a:ext cx="1800000" cy="1251656"/>
          </a:xfrm>
          <a:prstGeom prst="rect">
            <a:avLst/>
          </a:prstGeom>
        </p:spPr>
      </p:pic>
      <p:pic>
        <p:nvPicPr>
          <p:cNvPr id="162" name="Window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3307" y="3599991"/>
            <a:ext cx="360000" cy="376875"/>
          </a:xfrm>
          <a:prstGeom prst="rect">
            <a:avLst/>
          </a:prstGeom>
        </p:spPr>
      </p:pic>
      <p:pic>
        <p:nvPicPr>
          <p:cNvPr id="161" name="Window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581" y="3700721"/>
            <a:ext cx="360000" cy="360000"/>
          </a:xfrm>
          <a:prstGeom prst="rect">
            <a:avLst/>
          </a:prstGeom>
        </p:spPr>
      </p:pic>
      <p:pic>
        <p:nvPicPr>
          <p:cNvPr id="163" name="Window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7951" y="3599990"/>
            <a:ext cx="360000" cy="376875"/>
          </a:xfrm>
          <a:prstGeom prst="rect">
            <a:avLst/>
          </a:prstGeom>
        </p:spPr>
      </p:pic>
      <p:pic>
        <p:nvPicPr>
          <p:cNvPr id="164" name="Light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655" y="2684205"/>
            <a:ext cx="540000" cy="584182"/>
          </a:xfrm>
          <a:prstGeom prst="rect">
            <a:avLst/>
          </a:prstGeom>
        </p:spPr>
      </p:pic>
      <p:pic>
        <p:nvPicPr>
          <p:cNvPr id="169" name="Alien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124" y="4214089"/>
            <a:ext cx="842075" cy="900000"/>
          </a:xfrm>
          <a:prstGeom prst="rect">
            <a:avLst/>
          </a:prstGeom>
          <a:effectLst>
            <a:outerShdw blurRad="76200" dist="1143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05409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831786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Б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1558163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2284540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3010917" y="72718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105409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831786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Ё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1558163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Ж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2284540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З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3010917" y="88914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105409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831786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1558163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2284540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3010917" y="165941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105409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831786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1558163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2284540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3010917" y="2408052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111903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811248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Ф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1537625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2264002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Ц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2990379" y="3156685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Ч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62504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Ш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788881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Щ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1515258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Ъ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2241635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2968012" y="3905318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68054" y="463609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Э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794431" y="463609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Ю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1520808" y="463609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6287180" y="5765891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6924732" y="5762842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tx1"/>
                </a:solidFill>
              </a:rPr>
              <a:t>с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7572732" y="5765891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4" name="Прямоугольник 133"/>
          <p:cNvSpPr/>
          <p:nvPr/>
        </p:nvSpPr>
        <p:spPr>
          <a:xfrm>
            <a:off x="8220732" y="5762842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8837836" y="5774958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6" name="Build Button"/>
          <p:cNvSpPr/>
          <p:nvPr/>
        </p:nvSpPr>
        <p:spPr>
          <a:xfrm>
            <a:off x="76833" y="60960"/>
            <a:ext cx="3635740" cy="5194227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22" name="Прямоугольник 121"/>
          <p:cNvSpPr/>
          <p:nvPr/>
        </p:nvSpPr>
        <p:spPr>
          <a:xfrm>
            <a:off x="105409" y="242253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2281625" y="242253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113220" y="88914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3027557" y="165941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2968345" y="3905318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140881" y="2423989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3010917" y="1663680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2969572" y="3921255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5" name="Стрелка вправо с вырезом 74">
            <a:hlinkClick r:id="" action="ppaction://hlinkshowjump?jump=nextslide"/>
          </p:cNvPr>
          <p:cNvSpPr/>
          <p:nvPr/>
        </p:nvSpPr>
        <p:spPr>
          <a:xfrm>
            <a:off x="2430638" y="5452418"/>
            <a:ext cx="1281935" cy="634424"/>
          </a:xfrm>
          <a:prstGeom prst="notched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 </a:t>
            </a:r>
            <a:endParaRPr lang="ru-RU" dirty="0"/>
          </a:p>
        </p:txBody>
      </p:sp>
      <p:sp>
        <p:nvSpPr>
          <p:cNvPr id="129" name="Прямоугольник 128"/>
          <p:cNvSpPr/>
          <p:nvPr/>
        </p:nvSpPr>
        <p:spPr>
          <a:xfrm>
            <a:off x="2313826" y="2431059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2" name="Прямоугольник 131"/>
          <p:cNvSpPr/>
          <p:nvPr/>
        </p:nvSpPr>
        <p:spPr>
          <a:xfrm>
            <a:off x="113220" y="894122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103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75E-6 -1.48148E-6 L -0.14128 -0.18866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70" y="-9444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27 -0.18866 L 0.4056 -0.71829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49" y="-266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1" dur="20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20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20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2" dur="20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9" dur="20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Backgroun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7397"/>
            <a:ext cx="12192000" cy="6858000"/>
          </a:xfrm>
          <a:prstGeom prst="rect">
            <a:avLst/>
          </a:prstGeom>
        </p:spPr>
      </p:pic>
      <p:pic>
        <p:nvPicPr>
          <p:cNvPr id="170" name="Spaceshi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307" y="2682229"/>
            <a:ext cx="3600000" cy="2269831"/>
          </a:xfrm>
          <a:prstGeom prst="rect">
            <a:avLst/>
          </a:prstGeom>
        </p:spPr>
      </p:pic>
      <p:pic>
        <p:nvPicPr>
          <p:cNvPr id="157" name="Engine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31" y="4411763"/>
            <a:ext cx="720000" cy="453600"/>
          </a:xfrm>
          <a:prstGeom prst="rect">
            <a:avLst/>
          </a:prstGeom>
        </p:spPr>
      </p:pic>
      <p:pic>
        <p:nvPicPr>
          <p:cNvPr id="158" name="Engine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307" y="4612101"/>
            <a:ext cx="720000" cy="340645"/>
          </a:xfrm>
          <a:prstGeom prst="rect">
            <a:avLst/>
          </a:prstGeom>
        </p:spPr>
      </p:pic>
      <p:pic>
        <p:nvPicPr>
          <p:cNvPr id="159" name="Engine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667" y="4433363"/>
            <a:ext cx="720000" cy="432000"/>
          </a:xfrm>
          <a:prstGeom prst="rect">
            <a:avLst/>
          </a:prstGeom>
        </p:spPr>
      </p:pic>
      <p:pic>
        <p:nvPicPr>
          <p:cNvPr id="156" name="Ship Center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967" y="3617817"/>
            <a:ext cx="3600000" cy="1095652"/>
          </a:xfrm>
          <a:prstGeom prst="rect">
            <a:avLst/>
          </a:prstGeom>
        </p:spPr>
      </p:pic>
      <p:pic>
        <p:nvPicPr>
          <p:cNvPr id="160" name="Dome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732" y="3053003"/>
            <a:ext cx="1800000" cy="1251656"/>
          </a:xfrm>
          <a:prstGeom prst="rect">
            <a:avLst/>
          </a:prstGeom>
        </p:spPr>
      </p:pic>
      <p:pic>
        <p:nvPicPr>
          <p:cNvPr id="162" name="Window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3307" y="3599991"/>
            <a:ext cx="360000" cy="376875"/>
          </a:xfrm>
          <a:prstGeom prst="rect">
            <a:avLst/>
          </a:prstGeom>
        </p:spPr>
      </p:pic>
      <p:pic>
        <p:nvPicPr>
          <p:cNvPr id="161" name="Window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581" y="3700721"/>
            <a:ext cx="360000" cy="360000"/>
          </a:xfrm>
          <a:prstGeom prst="rect">
            <a:avLst/>
          </a:prstGeom>
        </p:spPr>
      </p:pic>
      <p:pic>
        <p:nvPicPr>
          <p:cNvPr id="163" name="Window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7951" y="3599990"/>
            <a:ext cx="360000" cy="376875"/>
          </a:xfrm>
          <a:prstGeom prst="rect">
            <a:avLst/>
          </a:prstGeom>
        </p:spPr>
      </p:pic>
      <p:pic>
        <p:nvPicPr>
          <p:cNvPr id="164" name="Light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655" y="2684205"/>
            <a:ext cx="540000" cy="584182"/>
          </a:xfrm>
          <a:prstGeom prst="rect">
            <a:avLst/>
          </a:prstGeom>
        </p:spPr>
      </p:pic>
      <p:pic>
        <p:nvPicPr>
          <p:cNvPr id="169" name="Alien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124" y="4214089"/>
            <a:ext cx="842075" cy="900000"/>
          </a:xfrm>
          <a:prstGeom prst="rect">
            <a:avLst/>
          </a:prstGeom>
          <a:effectLst>
            <a:outerShdw blurRad="76200" dist="1143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05409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831786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Б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1558163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2284540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3010917" y="72718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105409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831786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Ё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1558163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Ж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2284540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З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3010917" y="88914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105409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831786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1558163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2284540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3010917" y="165941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105409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831786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1558163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2284540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3010917" y="2408052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111903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811248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Ф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1537625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2264002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Ц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2990379" y="3156685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Ч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62504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Ш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788881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Щ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1515258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Ъ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2241635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2968012" y="3905318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68054" y="463609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Э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794431" y="463609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Ю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1520808" y="463609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5027265" y="5801856"/>
            <a:ext cx="766205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5669306" y="5804905"/>
            <a:ext cx="766205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6317306" y="5806014"/>
            <a:ext cx="766205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4" name="Прямоугольник 133"/>
          <p:cNvSpPr/>
          <p:nvPr/>
        </p:nvSpPr>
        <p:spPr>
          <a:xfrm>
            <a:off x="6965306" y="5806014"/>
            <a:ext cx="766205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7613306" y="5806014"/>
            <a:ext cx="766205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0" name="Прямоугольник 139"/>
          <p:cNvSpPr/>
          <p:nvPr/>
        </p:nvSpPr>
        <p:spPr>
          <a:xfrm>
            <a:off x="8271785" y="5806014"/>
            <a:ext cx="766205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3" name="Прямоугольник 142"/>
          <p:cNvSpPr/>
          <p:nvPr/>
        </p:nvSpPr>
        <p:spPr>
          <a:xfrm>
            <a:off x="8895871" y="5801856"/>
            <a:ext cx="766205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6" name="Прямоугольник 145"/>
          <p:cNvSpPr/>
          <p:nvPr/>
        </p:nvSpPr>
        <p:spPr>
          <a:xfrm>
            <a:off x="9543871" y="5809530"/>
            <a:ext cx="766205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6" name="Build Button"/>
          <p:cNvSpPr/>
          <p:nvPr/>
        </p:nvSpPr>
        <p:spPr>
          <a:xfrm>
            <a:off x="76833" y="60960"/>
            <a:ext cx="3635740" cy="5194227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22" name="Прямоугольник 121"/>
          <p:cNvSpPr/>
          <p:nvPr/>
        </p:nvSpPr>
        <p:spPr>
          <a:xfrm>
            <a:off x="1558163" y="165941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3010917" y="892662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2273356" y="2402402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3010917" y="2408052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105409" y="2396721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831786" y="2408052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2" name="Прямоугольник 141"/>
          <p:cNvSpPr/>
          <p:nvPr/>
        </p:nvSpPr>
        <p:spPr>
          <a:xfrm>
            <a:off x="111903" y="6096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5" name="Прямоугольник 144"/>
          <p:cNvSpPr/>
          <p:nvPr/>
        </p:nvSpPr>
        <p:spPr>
          <a:xfrm>
            <a:off x="3019871" y="72718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1558163" y="1659419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3010917" y="2396721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105409" y="2408052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5" name="Стрелка вправо с вырезом 74">
            <a:hlinkClick r:id="" action="ppaction://hlinkshowjump?jump=nextslide"/>
          </p:cNvPr>
          <p:cNvSpPr/>
          <p:nvPr/>
        </p:nvSpPr>
        <p:spPr>
          <a:xfrm>
            <a:off x="2430638" y="5452418"/>
            <a:ext cx="1281935" cy="634424"/>
          </a:xfrm>
          <a:prstGeom prst="notched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 </a:t>
            </a:r>
            <a:endParaRPr lang="ru-RU" dirty="0"/>
          </a:p>
        </p:txBody>
      </p:sp>
      <p:sp>
        <p:nvSpPr>
          <p:cNvPr id="141" name="Прямоугольник 140"/>
          <p:cNvSpPr/>
          <p:nvPr/>
        </p:nvSpPr>
        <p:spPr>
          <a:xfrm>
            <a:off x="831786" y="2405003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4" name="Прямоугольник 143"/>
          <p:cNvSpPr/>
          <p:nvPr/>
        </p:nvSpPr>
        <p:spPr>
          <a:xfrm>
            <a:off x="105409" y="60960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7" name="Прямоугольник 146"/>
          <p:cNvSpPr/>
          <p:nvPr/>
        </p:nvSpPr>
        <p:spPr>
          <a:xfrm>
            <a:off x="2990379" y="72718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9" name="Прямоугольник 128"/>
          <p:cNvSpPr/>
          <p:nvPr/>
        </p:nvSpPr>
        <p:spPr>
          <a:xfrm>
            <a:off x="2993630" y="886097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2" name="Прямоугольник 131"/>
          <p:cNvSpPr/>
          <p:nvPr/>
        </p:nvSpPr>
        <p:spPr>
          <a:xfrm>
            <a:off x="2273356" y="2408052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8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75E-6 -1.48148E-6 L -0.14128 -0.18866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70" y="-9444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27 -0.18866 L 0.4056 -0.71829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49" y="-266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1" dur="20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20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20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2" dur="20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9" dur="20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0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1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3" dur="2000" fill="hold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0" dur="2000" fill="hold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d27cbc5a2f939ffdd9c46d2e7f52544735b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102</Words>
  <Application>Microsoft Office PowerPoint</Application>
  <PresentationFormat>Произвольный</PresentationFormat>
  <Paragraphs>98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Office Theme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tekhnologic</dc:creator>
  <cp:lastModifiedBy>Пользователь</cp:lastModifiedBy>
  <cp:revision>16</cp:revision>
  <dcterms:created xsi:type="dcterms:W3CDTF">2017-02-26T05:53:43Z</dcterms:created>
  <dcterms:modified xsi:type="dcterms:W3CDTF">2020-09-09T18:27:33Z</dcterms:modified>
</cp:coreProperties>
</file>