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0" r:id="rId3"/>
    <p:sldId id="278" r:id="rId4"/>
    <p:sldId id="285" r:id="rId5"/>
    <p:sldId id="287" r:id="rId6"/>
    <p:sldId id="292" r:id="rId7"/>
    <p:sldId id="293" r:id="rId8"/>
    <p:sldId id="295" r:id="rId9"/>
    <p:sldId id="299" r:id="rId10"/>
    <p:sldId id="294" r:id="rId11"/>
    <p:sldId id="296" r:id="rId12"/>
    <p:sldId id="291" r:id="rId13"/>
    <p:sldId id="288" r:id="rId14"/>
    <p:sldId id="298" r:id="rId15"/>
    <p:sldId id="297" r:id="rId16"/>
    <p:sldId id="286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DCD2A66-4983-4867-AF69-27557029C7F7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C1425AA-1640-4B8C-B3CE-0D6DC809E6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-180528" y="0"/>
            <a:ext cx="932452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4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ГБДОУ детский </a:t>
            </a:r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сад №29 Выборгского района</a:t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2924944"/>
            <a:ext cx="7560840" cy="1872208"/>
          </a:xfrm>
        </p:spPr>
        <p:txBody>
          <a:bodyPr>
            <a:normAutofit fontScale="6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40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40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Создание условий для социально-коммуникативного развития детей посредством сюжетно-ролевой игры в младшей группе.</a:t>
            </a:r>
            <a:endParaRPr lang="ru-RU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 </a:t>
            </a:r>
          </a:p>
          <a:p>
            <a:pPr algn="ctr"/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Марченкова Е.Г.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6421"/>
            <a:ext cx="8136904" cy="462073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569" y="160644"/>
            <a:ext cx="5696397" cy="5212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8065" y="1436195"/>
            <a:ext cx="3544447" cy="5052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006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2990" y="4725144"/>
            <a:ext cx="4890839" cy="198022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Учимся строить диалоги в возникших ситуациях, для воспроизведения целостного сюжета.</a:t>
            </a:r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2990" y="176421"/>
            <a:ext cx="6580347" cy="4215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"/>
          <a:stretch/>
        </p:blipFill>
        <p:spPr>
          <a:xfrm>
            <a:off x="5123829" y="2024844"/>
            <a:ext cx="3857625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920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8136904" cy="50405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171528"/>
            <a:ext cx="3295641" cy="5336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232" y="3227177"/>
            <a:ext cx="5868144" cy="342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435" y="82205"/>
            <a:ext cx="3456384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567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1889449"/>
            <a:ext cx="4896544" cy="290770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3021" y="25650"/>
            <a:ext cx="3465749" cy="37275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2671" y="705442"/>
            <a:ext cx="3399925" cy="6044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548" y="3501008"/>
            <a:ext cx="4322597" cy="3167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80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284984"/>
            <a:ext cx="4968552" cy="151216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484784"/>
            <a:ext cx="7698882" cy="4799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9216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89448"/>
            <a:ext cx="5904656" cy="2907703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4031" y="944724"/>
            <a:ext cx="7634712" cy="5399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525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052736"/>
            <a:ext cx="6624736" cy="496855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dirty="0" smtClean="0"/>
              <a:t>Сюжетно-ролевая игра выступает одним из основных методов обучения: закладывается культура взаимоотношений внутри коллектива; прививается уважение к труду взрослых и различным профессиям; закладываются простые социальные компетенции (как вести себя в обществе)</a:t>
            </a:r>
            <a:endParaRPr lang="ru-RU" sz="28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84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8208912" cy="79208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r>
              <a:rPr lang="ru-RU" sz="4000" spc="5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</a:t>
            </a:r>
            <a:endParaRPr lang="ru-RU" sz="4000" spc="5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3104" y="3429000"/>
            <a:ext cx="4253458" cy="32156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5599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-3431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196753"/>
            <a:ext cx="6984776" cy="511256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spcBef>
                <a:spcPts val="0"/>
              </a:spcBef>
            </a:pPr>
            <a:r>
              <a:rPr lang="ru-RU" sz="2800" b="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Для пополнения и уточнения знаний в воспроизведения окружающей действительности в младшей группе знакомство с сюжетно-ролевой игрой начинаем с формирования необходимого </a:t>
            </a:r>
            <a:r>
              <a:rPr lang="ru-RU" sz="2800" b="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круга знаний о какой-либо стороне действительности, которые служат источником построения сюжетов </a:t>
            </a:r>
            <a:r>
              <a:rPr lang="ru-RU" sz="2800" b="0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игр.</a:t>
            </a:r>
          </a:p>
          <a:p>
            <a:pPr>
              <a:spcBef>
                <a:spcPts val="0"/>
              </a:spcBef>
            </a:pPr>
            <a:endParaRPr lang="ru-RU" sz="2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441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6421"/>
            <a:ext cx="8136904" cy="462073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Ладушки, ладушки, испечем оладушки,</a:t>
            </a:r>
          </a:p>
          <a:p>
            <a:r>
              <a:rPr lang="ru-RU" sz="2400" dirty="0" smtClean="0"/>
              <a:t>На окно поставим, остывать оставим. </a:t>
            </a:r>
          </a:p>
          <a:p>
            <a:r>
              <a:rPr lang="ru-RU" sz="2400" dirty="0" smtClean="0"/>
              <a:t>Немного погодим, всем оладушек дадим.</a:t>
            </a:r>
          </a:p>
          <a:p>
            <a:r>
              <a:rPr lang="ru-RU" sz="2400" dirty="0" smtClean="0"/>
              <a:t>А остынут поедим и воробушкам дадим.</a:t>
            </a:r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2080424"/>
            <a:ext cx="6336704" cy="4906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2822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8641"/>
            <a:ext cx="8136904" cy="130988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Ах водичка хороша! Хороша водичка!</a:t>
            </a:r>
          </a:p>
          <a:p>
            <a:r>
              <a:rPr lang="ru-RU" sz="2400" dirty="0" smtClean="0"/>
              <a:t>Искупаем малыша, чтоб сияло личико!</a:t>
            </a:r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398" y="1528304"/>
            <a:ext cx="8353180" cy="50354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2873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04664"/>
            <a:ext cx="8798384" cy="439248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Ну-ка, ну-ка, ну-ка ли! Не ворчите вы, кастрюли.</a:t>
            </a:r>
          </a:p>
          <a:p>
            <a:r>
              <a:rPr lang="ru-RU" sz="2400" dirty="0" smtClean="0"/>
              <a:t>Не ворчите, не шипите, супчик вкусненький варите, </a:t>
            </a:r>
          </a:p>
          <a:p>
            <a:r>
              <a:rPr lang="ru-RU" sz="2400" dirty="0" smtClean="0"/>
              <a:t>суп мы </a:t>
            </a:r>
            <a:r>
              <a:rPr lang="ru-RU" sz="2400" dirty="0" err="1" smtClean="0"/>
              <a:t>сытненький</a:t>
            </a:r>
            <a:r>
              <a:rPr lang="ru-RU" sz="2400" dirty="0" smtClean="0"/>
              <a:t> сварили и ребяток накормили!</a:t>
            </a:r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065" y="1916832"/>
            <a:ext cx="6969821" cy="4787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345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1556792"/>
            <a:ext cx="3744416" cy="367240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Сон дорогу нашел.</a:t>
            </a:r>
          </a:p>
          <a:p>
            <a:r>
              <a:rPr lang="ru-RU" sz="2400" dirty="0" smtClean="0"/>
              <a:t>К тебе в гости пришел, Ты его не гони</a:t>
            </a:r>
          </a:p>
          <a:p>
            <a:r>
              <a:rPr lang="ru-RU" sz="2400" dirty="0" smtClean="0"/>
              <a:t>Спи, малышка, усни!</a:t>
            </a:r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135" y="286123"/>
            <a:ext cx="4193841" cy="6311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908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80728"/>
            <a:ext cx="4211960" cy="396044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Мыть посуду - не пустяк.</a:t>
            </a:r>
          </a:p>
          <a:p>
            <a:r>
              <a:rPr lang="ru-RU" sz="2400" dirty="0" smtClean="0"/>
              <a:t>Блюдца мокрые скользят,</a:t>
            </a:r>
          </a:p>
          <a:p>
            <a:r>
              <a:rPr lang="ru-RU" sz="2400" dirty="0" smtClean="0"/>
              <a:t>Ложки, падая, звенят.</a:t>
            </a:r>
          </a:p>
          <a:p>
            <a:r>
              <a:rPr lang="ru-RU" sz="2400" dirty="0" smtClean="0"/>
              <a:t>Помогаем нашей маме, </a:t>
            </a:r>
          </a:p>
          <a:p>
            <a:r>
              <a:rPr lang="ru-RU" sz="2400" dirty="0" smtClean="0"/>
              <a:t>Мы посуду моем сами!</a:t>
            </a:r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1512" y="274340"/>
            <a:ext cx="3857625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64172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6421"/>
            <a:ext cx="8136904" cy="102033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dirty="0" smtClean="0"/>
              <a:t>Знакомимся с различными профессиями.</a:t>
            </a:r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776" y="880844"/>
            <a:ext cx="6084390" cy="47985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02"/>
          <a:stretch/>
        </p:blipFill>
        <p:spPr>
          <a:xfrm>
            <a:off x="6120595" y="1907092"/>
            <a:ext cx="2802028" cy="46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500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дуга.jpg"/>
          <p:cNvPicPr>
            <a:picLocks noChangeAspect="1"/>
          </p:cNvPicPr>
          <p:nvPr/>
        </p:nvPicPr>
        <p:blipFill>
          <a:blip r:embed="rId2" cstate="print">
            <a:lum bright="40000" contrast="-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1"/>
            <a:ext cx="4104456" cy="1512167"/>
          </a:xfrm>
        </p:spPr>
        <p:txBody>
          <a:bodyPr>
            <a:normAutofit/>
          </a:bodyPr>
          <a:lstStyle/>
          <a:p>
            <a:pPr algn="l"/>
            <a: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2000" i="1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448272"/>
            <a:ext cx="8136904" cy="234888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2400" dirty="0"/>
          </a:p>
        </p:txBody>
      </p:sp>
      <p:sp>
        <p:nvSpPr>
          <p:cNvPr id="5" name="Овал 4" hidden="1"/>
          <p:cNvSpPr/>
          <p:nvPr/>
        </p:nvSpPr>
        <p:spPr>
          <a:xfrm>
            <a:off x="5436096" y="5301208"/>
            <a:ext cx="3312368" cy="134644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652120" y="4941168"/>
            <a:ext cx="2880320" cy="151216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>
              <a:ln w="1905"/>
              <a:gradFill>
                <a:gsLst>
                  <a:gs pos="0">
                    <a:srgbClr val="777C84">
                      <a:shade val="20000"/>
                      <a:satMod val="200000"/>
                    </a:srgbClr>
                  </a:gs>
                  <a:gs pos="78000">
                    <a:srgbClr val="777C84">
                      <a:tint val="90000"/>
                      <a:shade val="89000"/>
                      <a:satMod val="220000"/>
                    </a:srgbClr>
                  </a:gs>
                  <a:gs pos="100000">
                    <a:srgbClr val="777C84">
                      <a:tint val="12000"/>
                      <a:satMod val="255000"/>
                    </a:srgb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Century Schoolbook"/>
              <a:ea typeface="+mn-ea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5024" y="201217"/>
            <a:ext cx="2803463" cy="4126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765" y="2204864"/>
            <a:ext cx="3857625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6995" y="2708920"/>
            <a:ext cx="3440981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53084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2726</TotalTime>
  <Words>232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ГБДОУ детский сад №29 Выборгского района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ГБДОУ детский сад №29 Выборгского района консультация для молодых специалистов и студентов кафедры логопедия</dc:title>
  <dc:creator>HOME</dc:creator>
  <cp:lastModifiedBy>Helen</cp:lastModifiedBy>
  <cp:revision>86</cp:revision>
  <dcterms:created xsi:type="dcterms:W3CDTF">2013-10-02T17:26:19Z</dcterms:created>
  <dcterms:modified xsi:type="dcterms:W3CDTF">2020-09-11T17:02:00Z</dcterms:modified>
</cp:coreProperties>
</file>