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Уголок </a:t>
            </a:r>
            <a:r>
              <a:rPr lang="ru-RU" dirty="0" smtClean="0"/>
              <a:t>успешности</a:t>
            </a:r>
            <a:br>
              <a:rPr lang="ru-RU" dirty="0" smtClean="0"/>
            </a:br>
            <a:r>
              <a:rPr lang="ru-RU" dirty="0" smtClean="0"/>
              <a:t>в группе </a:t>
            </a:r>
            <a:r>
              <a:rPr lang="ru-RU" dirty="0" smtClean="0"/>
              <a:t>№2.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Воспитатели:</a:t>
            </a:r>
            <a:br>
              <a:rPr lang="ru-RU" dirty="0" smtClean="0"/>
            </a:br>
            <a:r>
              <a:rPr lang="ru-RU" dirty="0" err="1" smtClean="0"/>
              <a:t>Кулькова</a:t>
            </a:r>
            <a:r>
              <a:rPr lang="ru-RU" dirty="0" smtClean="0"/>
              <a:t> </a:t>
            </a:r>
            <a:r>
              <a:rPr lang="ru-RU" dirty="0" smtClean="0"/>
              <a:t>Е.А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Эль-Нсеир Г.С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Логопед </a:t>
            </a:r>
            <a:br>
              <a:rPr lang="ru-RU" dirty="0" smtClean="0"/>
            </a:br>
            <a:r>
              <a:rPr lang="ru-RU" dirty="0" smtClean="0"/>
              <a:t>Андреева </a:t>
            </a:r>
            <a:r>
              <a:rPr lang="ru-RU" dirty="0" smtClean="0"/>
              <a:t>О.Ю.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KT9S6hyqbu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1872208" cy="3068960"/>
          </a:xfrm>
          <a:prstGeom prst="rect">
            <a:avLst/>
          </a:prstGeom>
          <a:noFill/>
        </p:spPr>
      </p:pic>
      <p:pic>
        <p:nvPicPr>
          <p:cNvPr id="1028" name="Picture 4" descr="C:\Users\Дом\Desktop\udxN_-r0A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4664"/>
            <a:ext cx="1800199" cy="3312367"/>
          </a:xfrm>
          <a:prstGeom prst="rect">
            <a:avLst/>
          </a:prstGeom>
          <a:noFill/>
        </p:spPr>
      </p:pic>
      <p:pic>
        <p:nvPicPr>
          <p:cNvPr id="1029" name="Picture 5" descr="C:\Users\Дом\Desktop\LacELzHZPO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789040"/>
            <a:ext cx="1763688" cy="2880320"/>
          </a:xfrm>
          <a:prstGeom prst="rect">
            <a:avLst/>
          </a:prstGeom>
          <a:noFill/>
        </p:spPr>
      </p:pic>
      <p:pic>
        <p:nvPicPr>
          <p:cNvPr id="1030" name="Picture 6" descr="C:\Users\Дом\Desktop\zKPOVpzzZu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4664"/>
            <a:ext cx="1872208" cy="3036092"/>
          </a:xfrm>
          <a:prstGeom prst="rect">
            <a:avLst/>
          </a:prstGeom>
          <a:noFill/>
        </p:spPr>
      </p:pic>
      <p:pic>
        <p:nvPicPr>
          <p:cNvPr id="1032" name="Picture 8" descr="C:\Users\Дом\Desktop\W57-3s14Cz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908720"/>
            <a:ext cx="3340682" cy="5276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C:\Users\Дом\Desktop\827LtAbnpw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16632"/>
            <a:ext cx="2736304" cy="3826220"/>
          </a:xfrm>
          <a:prstGeom prst="rect">
            <a:avLst/>
          </a:prstGeom>
          <a:noFill/>
        </p:spPr>
      </p:pic>
      <p:pic>
        <p:nvPicPr>
          <p:cNvPr id="2054" name="Picture 6" descr="C:\Users\Дом\Desktop\CPo_yO3UJf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77072"/>
            <a:ext cx="4211960" cy="2204864"/>
          </a:xfrm>
          <a:prstGeom prst="rect">
            <a:avLst/>
          </a:prstGeom>
          <a:noFill/>
        </p:spPr>
      </p:pic>
      <p:pic>
        <p:nvPicPr>
          <p:cNvPr id="2055" name="Picture 7" descr="C:\Users\Дом\Desktop\aI4E5XLnbQ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420888"/>
            <a:ext cx="2390213" cy="4249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ом\Desktop\F6W_FtvMr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0648"/>
            <a:ext cx="5040560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ом\Desktop\4d-Okh8k0w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2617390" cy="4464496"/>
          </a:xfrm>
          <a:prstGeom prst="rect">
            <a:avLst/>
          </a:prstGeom>
          <a:noFill/>
        </p:spPr>
      </p:pic>
      <p:pic>
        <p:nvPicPr>
          <p:cNvPr id="4099" name="Picture 3" descr="C:\Users\Дом\Desktop\PJTJzE7VZv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268760"/>
            <a:ext cx="2520280" cy="4480498"/>
          </a:xfrm>
          <a:prstGeom prst="rect">
            <a:avLst/>
          </a:prstGeom>
          <a:noFill/>
        </p:spPr>
      </p:pic>
      <p:pic>
        <p:nvPicPr>
          <p:cNvPr id="4101" name="Picture 5" descr="C:\Users\Дом\Desktop\IMG-20200526-WA0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268759"/>
            <a:ext cx="2376264" cy="4464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Дом\Desktop\IMG-20200524-WA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5242622" cy="2282502"/>
          </a:xfrm>
          <a:prstGeom prst="rect">
            <a:avLst/>
          </a:prstGeom>
          <a:noFill/>
        </p:spPr>
      </p:pic>
      <p:pic>
        <p:nvPicPr>
          <p:cNvPr id="5124" name="Picture 4" descr="C:\Users\Дом\Desktop\IMG-20200526-WA00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56992"/>
            <a:ext cx="5256584" cy="2726011"/>
          </a:xfrm>
          <a:prstGeom prst="rect">
            <a:avLst/>
          </a:prstGeom>
          <a:noFill/>
        </p:spPr>
      </p:pic>
      <p:pic>
        <p:nvPicPr>
          <p:cNvPr id="5125" name="Picture 5" descr="C:\Users\Дом\Desktop\VRvu2a_-f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836712"/>
            <a:ext cx="2981386" cy="5300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ом\Desktop\IMG-20200518-WA0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40768"/>
            <a:ext cx="4128458" cy="3600400"/>
          </a:xfrm>
          <a:prstGeom prst="rect">
            <a:avLst/>
          </a:prstGeom>
          <a:noFill/>
        </p:spPr>
      </p:pic>
      <p:pic>
        <p:nvPicPr>
          <p:cNvPr id="6147" name="Picture 3" descr="C:\Users\Дом\Desktop\IMG-20200413-WA0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2375" y="1340768"/>
            <a:ext cx="4694121" cy="3601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соблюдаю правила поведения</a:t>
            </a:r>
          </a:p>
          <a:p>
            <a:r>
              <a:rPr lang="ru-RU" dirty="0" smtClean="0"/>
              <a:t>Мое творчество</a:t>
            </a:r>
          </a:p>
          <a:p>
            <a:r>
              <a:rPr lang="ru-RU" dirty="0" smtClean="0"/>
              <a:t>Я слежу за звуками </a:t>
            </a:r>
          </a:p>
          <a:p>
            <a:r>
              <a:rPr lang="ru-RU" dirty="0" smtClean="0"/>
              <a:t>Я люблю трудиться </a:t>
            </a:r>
          </a:p>
          <a:p>
            <a:r>
              <a:rPr lang="ru-RU" dirty="0" smtClean="0"/>
              <a:t>В мире знаний и умений </a:t>
            </a:r>
          </a:p>
          <a:p>
            <a:r>
              <a:rPr lang="ru-RU" dirty="0" smtClean="0"/>
              <a:t>Поиграем дружно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24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Уголок успешности в группе №2.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успешности в группе №2.</dc:title>
  <dc:creator>Дом</dc:creator>
  <cp:lastModifiedBy>Дом</cp:lastModifiedBy>
  <cp:revision>3</cp:revision>
  <dcterms:created xsi:type="dcterms:W3CDTF">2020-05-27T13:00:58Z</dcterms:created>
  <dcterms:modified xsi:type="dcterms:W3CDTF">2020-05-27T13:31:28Z</dcterms:modified>
</cp:coreProperties>
</file>