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2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4EEE699-9E8F-4A10-A322-E6AF62CC2E5A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213C1AA-C745-4DA2-BF2F-EAF84D01033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420888"/>
            <a:ext cx="5472608" cy="12241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Веселый огород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3" y="4421081"/>
            <a:ext cx="3903216" cy="664104"/>
          </a:xfrm>
        </p:spPr>
        <p:txBody>
          <a:bodyPr>
            <a:normAutofit fontScale="55000" lnSpcReduction="20000"/>
          </a:bodyPr>
          <a:lstStyle/>
          <a:p>
            <a:r>
              <a:rPr lang="ru-RU" sz="26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детский сад №6.</a:t>
            </a:r>
          </a:p>
          <a:p>
            <a:endParaRPr lang="ru-RU" dirty="0" smtClean="0"/>
          </a:p>
          <a:p>
            <a:r>
              <a:rPr lang="ru-RU" sz="2900" dirty="0" smtClean="0"/>
              <a:t>Воспитатель : Бондаренко Г.Н.</a:t>
            </a:r>
            <a:endParaRPr lang="ru-RU" sz="29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04664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solidFill>
                  <a:srgbClr val="C00000"/>
                </a:solidFill>
              </a:rPr>
              <a:t>Огород </a:t>
            </a:r>
            <a:r>
              <a:rPr lang="ru-RU" dirty="0">
                <a:solidFill>
                  <a:srgbClr val="C00000"/>
                </a:solidFill>
              </a:rPr>
              <a:t>мой, огород -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Сколько мне с тобой хлопот,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От весны до холодов -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"Будь готов - всегда готов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0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Удивляется народ: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Что за чудо-огород?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Здесь редис есть и салат,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Лук, петрушка и шпинат.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Помидоры, огурцы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Зреют дружно - молодцы!</a:t>
            </a:r>
          </a:p>
        </p:txBody>
      </p:sp>
      <p:pic>
        <p:nvPicPr>
          <p:cNvPr id="4" name="Объект 3" descr="IMG_20150402_0930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99539" y="2403273"/>
            <a:ext cx="4463935" cy="3350029"/>
          </a:xfrm>
          <a:prstGeom prst="round2Diag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946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Провести посадки в срок,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Поливать, коль дождь не смог,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Тут, как тут и сорняки,</a:t>
            </a:r>
            <a:br>
              <a:rPr lang="ru-RU" sz="2000" dirty="0">
                <a:solidFill>
                  <a:srgbClr val="C00000"/>
                </a:solidFill>
              </a:rPr>
            </a:br>
            <a:r>
              <a:rPr lang="ru-RU" sz="2000" dirty="0">
                <a:solidFill>
                  <a:srgbClr val="C00000"/>
                </a:solidFill>
              </a:rPr>
              <a:t>Тоже, ведь, не пустяки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2309683" y="2486400"/>
            <a:ext cx="4243647" cy="3183775"/>
          </a:xfrm>
          <a:prstGeom prst="round2Diag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743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solidFill>
                  <a:srgbClr val="C00000"/>
                </a:solidFill>
              </a:rPr>
              <a:t>Что растет на нашей грядке?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Огурцы, горошек сладкий,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Помидоры и укроп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Для приправы и для проб.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Есть редиска и салат -</a:t>
            </a:r>
            <a:br>
              <a:rPr lang="ru-RU" sz="1800" dirty="0">
                <a:solidFill>
                  <a:srgbClr val="C00000"/>
                </a:solidFill>
              </a:rPr>
            </a:br>
            <a:r>
              <a:rPr lang="ru-RU" sz="1800" dirty="0">
                <a:solidFill>
                  <a:srgbClr val="C00000"/>
                </a:solidFill>
              </a:rPr>
              <a:t>Наша грядка просто клад.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09683" y="2324302"/>
            <a:ext cx="4243647" cy="3507971"/>
          </a:xfrm>
          <a:prstGeom prst="round2DiagRect">
            <a:avLst/>
          </a:prstGeom>
          <a:noFill/>
          <a:ln w="76200">
            <a:solidFill>
              <a:srgbClr val="00B05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1123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Думаю, из овощей,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Лучше всех - </a:t>
            </a:r>
            <a:r>
              <a:rPr lang="ru-RU" sz="2400" b="1" dirty="0">
                <a:solidFill>
                  <a:srgbClr val="C00000"/>
                </a:solidFill>
              </a:rPr>
              <a:t>картошка</a:t>
            </a:r>
            <a:r>
              <a:rPr lang="ru-RU" sz="2400" dirty="0">
                <a:solidFill>
                  <a:srgbClr val="C00000"/>
                </a:solidFill>
              </a:rPr>
              <a:t>,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Без нее не сваришь щей,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Не поешь окрошки.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12008" y="2413664"/>
            <a:ext cx="4438996" cy="3329247"/>
          </a:xfrm>
          <a:prstGeom prst="round2DiagRect">
            <a:avLst/>
          </a:prstGeom>
          <a:noFill/>
          <a:ln w="762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44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Для простого человека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Наш российский огород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Настоящая аптека -</a:t>
            </a:r>
            <a:br>
              <a:rPr lang="ru-RU" sz="2400" dirty="0">
                <a:solidFill>
                  <a:srgbClr val="C00000"/>
                </a:solidFill>
              </a:rPr>
            </a:br>
            <a:r>
              <a:rPr lang="ru-RU" sz="2400" dirty="0">
                <a:solidFill>
                  <a:srgbClr val="C00000"/>
                </a:solidFill>
              </a:rPr>
              <a:t>Витамины круглый год!</a:t>
            </a:r>
          </a:p>
        </p:txBody>
      </p:sp>
      <p:pic>
        <p:nvPicPr>
          <p:cNvPr id="1026" name="Picture 2" descr="C:\Users\Галя\Desktop\Рисунок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19871" y="2132856"/>
            <a:ext cx="3192191" cy="396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19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27</TotalTime>
  <Words>40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Остин</vt:lpstr>
      <vt:lpstr>Веселый огород </vt:lpstr>
      <vt:lpstr>Удивляется народ: Что за чудо-огород? Здесь редис есть и салат, Лук, петрушка и шпинат. Помидоры, огурцы Зреют дружно - молодцы!</vt:lpstr>
      <vt:lpstr>Провести посадки в срок, Поливать, коль дождь не смог, Тут, как тут и сорняки, Тоже, ведь, не пустяки</vt:lpstr>
      <vt:lpstr>Что растет на нашей грядке? Огурцы, горошек сладкий, Помидоры и укроп Для приправы и для проб. Есть редиска и салат - Наша грядка просто клад.</vt:lpstr>
      <vt:lpstr>Думаю, из овощей, Лучше всех - картошка, Без нее не сваришь щей, Не поешь окрошки.</vt:lpstr>
      <vt:lpstr>Для простого человека Наш российский огород Настоящая аптека - Витамины круглый год!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Веселый огород</dc:title>
  <dc:creator>Пользователь Windows</dc:creator>
  <cp:lastModifiedBy>Пользователь Windows</cp:lastModifiedBy>
  <cp:revision>3</cp:revision>
  <dcterms:created xsi:type="dcterms:W3CDTF">2020-08-25T09:16:29Z</dcterms:created>
  <dcterms:modified xsi:type="dcterms:W3CDTF">2020-09-11T15:57:43Z</dcterms:modified>
</cp:coreProperties>
</file>