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68EBF-177B-4D49-8097-E01D9E128116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41D6B-EB0D-4CED-AF74-859D88AA1B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0" r:id="rId4"/>
    <p:sldLayoutId id="2147483654" r:id="rId5"/>
    <p:sldLayoutId id="2147483651" r:id="rId6"/>
    <p:sldLayoutId id="2147483652" r:id="rId7"/>
    <p:sldLayoutId id="2147483653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340768"/>
            <a:ext cx="7776864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b="1" i="0" u="none" strike="noStrike" kern="120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6600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2552130"/>
            <a:ext cx="640871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Презентация на тему: «Откуда хлеб пришёл»</a:t>
            </a:r>
            <a:endParaRPr lang="ru-RU" sz="5400" dirty="0"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7784" y="62068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МДОУ «Детский сад «Лесная сказка»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03848" y="541386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Автор: </a:t>
            </a:r>
            <a:r>
              <a:rPr lang="ru-RU" dirty="0" err="1" smtClean="0"/>
              <a:t>Вохмянина</a:t>
            </a:r>
            <a:r>
              <a:rPr lang="ru-RU" dirty="0" smtClean="0"/>
              <a:t> Л.В.</a:t>
            </a:r>
          </a:p>
          <a:p>
            <a:pPr algn="ctr"/>
            <a:r>
              <a:rPr lang="ru-RU" dirty="0" smtClean="0"/>
              <a:t>2018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87824" y="980728"/>
            <a:ext cx="3816424" cy="511256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900" i="1" dirty="0" smtClean="0"/>
              <a:t>                     </a:t>
            </a:r>
            <a:r>
              <a:rPr lang="ru-RU" sz="2900" b="1" i="1" dirty="0" smtClean="0"/>
              <a:t>Булка</a:t>
            </a:r>
          </a:p>
          <a:p>
            <a:pPr marL="0" indent="0">
              <a:buNone/>
            </a:pPr>
            <a:r>
              <a:rPr lang="ru-RU" sz="2900" i="1" dirty="0" smtClean="0"/>
              <a:t>Три </a:t>
            </a:r>
            <a:r>
              <a:rPr lang="ru-RU" sz="2900" i="1" dirty="0"/>
              <a:t>паренька по переулку </a:t>
            </a:r>
            <a:br>
              <a:rPr lang="ru-RU" sz="2900" i="1" dirty="0"/>
            </a:br>
            <a:r>
              <a:rPr lang="ru-RU" sz="2900" i="1" dirty="0"/>
              <a:t>Играя будто бы в футбол,</a:t>
            </a:r>
            <a:br>
              <a:rPr lang="ru-RU" sz="2900" i="1" dirty="0"/>
            </a:br>
            <a:r>
              <a:rPr lang="ru-RU" sz="2900" i="1" dirty="0"/>
              <a:t>Туда – сюда гоняли булку</a:t>
            </a:r>
            <a:br>
              <a:rPr lang="ru-RU" sz="2900" i="1" dirty="0"/>
            </a:br>
            <a:r>
              <a:rPr lang="ru-RU" sz="2900" i="1" dirty="0"/>
              <a:t>И забивали ею гол.</a:t>
            </a:r>
            <a:br>
              <a:rPr lang="ru-RU" sz="2900" i="1" dirty="0"/>
            </a:br>
            <a:r>
              <a:rPr lang="ru-RU" sz="2900" i="1" dirty="0"/>
              <a:t>Шёл мимо незнакомый дядя,</a:t>
            </a:r>
            <a:br>
              <a:rPr lang="ru-RU" sz="2900" i="1" dirty="0"/>
            </a:br>
            <a:r>
              <a:rPr lang="ru-RU" sz="2900" i="1" dirty="0"/>
              <a:t>Остановился и вздохнул,</a:t>
            </a:r>
            <a:br>
              <a:rPr lang="ru-RU" sz="2900" i="1" dirty="0"/>
            </a:br>
            <a:r>
              <a:rPr lang="ru-RU" sz="2900" i="1" dirty="0"/>
              <a:t>И, на ребят почти не глядя,</a:t>
            </a:r>
            <a:br>
              <a:rPr lang="ru-RU" sz="2900" i="1" dirty="0"/>
            </a:br>
            <a:r>
              <a:rPr lang="ru-RU" sz="2900" i="1" dirty="0"/>
              <a:t>К той булке руку протянул.</a:t>
            </a:r>
            <a:br>
              <a:rPr lang="ru-RU" sz="2900" i="1" dirty="0"/>
            </a:br>
            <a:r>
              <a:rPr lang="ru-RU" sz="2900" i="1" dirty="0"/>
              <a:t>Потом, насупившись сердито,</a:t>
            </a:r>
            <a:br>
              <a:rPr lang="ru-RU" sz="2900" i="1" dirty="0"/>
            </a:br>
            <a:r>
              <a:rPr lang="ru-RU" sz="2900" i="1" dirty="0"/>
              <a:t>Он долго пыль с неё сдувал</a:t>
            </a:r>
            <a:br>
              <a:rPr lang="ru-RU" sz="2900" i="1" dirty="0"/>
            </a:br>
            <a:r>
              <a:rPr lang="ru-RU" sz="2900" i="1" dirty="0"/>
              <a:t>И вдруг спокойно и открыто</a:t>
            </a:r>
            <a:br>
              <a:rPr lang="ru-RU" sz="2900" i="1" dirty="0"/>
            </a:br>
            <a:r>
              <a:rPr lang="ru-RU" sz="2900" i="1" dirty="0"/>
              <a:t>При всех её поцеловал.</a:t>
            </a:r>
            <a:br>
              <a:rPr lang="ru-RU" sz="2900" i="1" dirty="0"/>
            </a:br>
            <a:r>
              <a:rPr lang="ru-RU" sz="2900" i="1" dirty="0"/>
              <a:t>Вы кто такой? – спросили дети,</a:t>
            </a:r>
            <a:br>
              <a:rPr lang="ru-RU" sz="2900" i="1" dirty="0"/>
            </a:br>
            <a:r>
              <a:rPr lang="ru-RU" sz="2900" i="1" dirty="0"/>
              <a:t>Забыв на время про футбол.</a:t>
            </a:r>
            <a:br>
              <a:rPr lang="ru-RU" sz="2900" i="1" dirty="0"/>
            </a:br>
            <a:r>
              <a:rPr lang="ru-RU" sz="2900" i="1" dirty="0"/>
              <a:t>- Я пекарь! – человек ответил,</a:t>
            </a:r>
            <a:br>
              <a:rPr lang="ru-RU" sz="2900" i="1" dirty="0"/>
            </a:br>
            <a:r>
              <a:rPr lang="ru-RU" sz="2900" i="1" dirty="0"/>
              <a:t>И с булкой медленно ушёл.</a:t>
            </a:r>
            <a:br>
              <a:rPr lang="ru-RU" sz="2900" i="1" dirty="0"/>
            </a:br>
            <a:r>
              <a:rPr lang="ru-RU" sz="2900" i="1" dirty="0"/>
              <a:t>И это слово пахло хлебом,</a:t>
            </a:r>
            <a:br>
              <a:rPr lang="ru-RU" sz="2900" i="1" dirty="0"/>
            </a:br>
            <a:r>
              <a:rPr lang="ru-RU" sz="2900" i="1" dirty="0"/>
              <a:t>И той особой теплотой,</a:t>
            </a:r>
            <a:br>
              <a:rPr lang="ru-RU" sz="2900" i="1" dirty="0"/>
            </a:br>
            <a:r>
              <a:rPr lang="ru-RU" sz="2900" i="1" dirty="0"/>
              <a:t>Которой налиты под небом</a:t>
            </a:r>
            <a:br>
              <a:rPr lang="ru-RU" sz="2900" i="1" dirty="0"/>
            </a:br>
            <a:r>
              <a:rPr lang="ru-RU" sz="2900" i="1" dirty="0"/>
              <a:t>Моря пшеницы золотой. </a:t>
            </a:r>
          </a:p>
          <a:p>
            <a:pPr marL="0" indent="0">
              <a:buNone/>
            </a:pPr>
            <a:endParaRPr lang="ru-RU" sz="29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7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204864"/>
            <a:ext cx="720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38794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052736"/>
            <a:ext cx="6624736" cy="399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2000" dirty="0" smtClean="0">
                <a:ea typeface="Calibri"/>
                <a:cs typeface="Times New Roman"/>
              </a:rPr>
              <a:t>                                     </a:t>
            </a:r>
            <a:r>
              <a:rPr lang="ru-RU" sz="2000" u="sng" dirty="0" smtClean="0">
                <a:ea typeface="Calibri"/>
                <a:cs typeface="Times New Roman"/>
              </a:rPr>
              <a:t>Цели занятия:</a:t>
            </a:r>
            <a:r>
              <a:rPr lang="ru-RU" sz="2000" dirty="0" smtClean="0">
                <a:ea typeface="Calibri"/>
                <a:cs typeface="Times New Roman"/>
              </a:rPr>
              <a:t> 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ea typeface="Calibri"/>
                <a:cs typeface="Times New Roman"/>
              </a:rPr>
              <a:t>Расширение </a:t>
            </a:r>
            <a:r>
              <a:rPr lang="ru-RU" sz="2000" dirty="0">
                <a:ea typeface="Calibri"/>
                <a:cs typeface="Times New Roman"/>
              </a:rPr>
              <a:t>и активизация словаря по теме. Совершенствование грамматического строя речи: (образование однокоренных слов, совершенствование навыка составления предложений).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ea typeface="Calibri"/>
                <a:cs typeface="Times New Roman"/>
              </a:rPr>
              <a:t>Закреплять </a:t>
            </a:r>
            <a:r>
              <a:rPr lang="ru-RU" sz="2000" dirty="0">
                <a:ea typeface="Calibri"/>
                <a:cs typeface="Times New Roman"/>
              </a:rPr>
              <a:t>знания о профессиях людей, занятых в сельском хозяйстве; упражнять в объяснении слов – действий, связанных с выращиванием хлеба.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ea typeface="Calibri"/>
                <a:cs typeface="Times New Roman"/>
              </a:rPr>
              <a:t>Воспитывать </a:t>
            </a:r>
            <a:r>
              <a:rPr lang="ru-RU" sz="2000" dirty="0">
                <a:ea typeface="Calibri"/>
                <a:cs typeface="Times New Roman"/>
              </a:rPr>
              <a:t>у детей бережное отношение к хлебу, уважение к людям которые его выращивают.</a:t>
            </a:r>
            <a:endParaRPr lang="ru-RU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81901"/>
            <a:ext cx="39604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Кроссворд: «Узнай </a:t>
            </a:r>
            <a:r>
              <a:rPr lang="ru-RU" b="1" i="1" dirty="0" smtClean="0"/>
              <a:t>профессию»</a:t>
            </a:r>
            <a:endParaRPr lang="ru-RU" sz="1400" dirty="0"/>
          </a:p>
          <a:p>
            <a:r>
              <a:rPr lang="ru-RU" sz="1400" dirty="0" smtClean="0"/>
              <a:t>1. </a:t>
            </a:r>
            <a:r>
              <a:rPr lang="ru-RU" dirty="0" smtClean="0"/>
              <a:t>Кто </a:t>
            </a:r>
            <a:r>
              <a:rPr lang="ru-RU" dirty="0"/>
              <a:t>работает на </a:t>
            </a:r>
            <a:r>
              <a:rPr lang="ru-RU" dirty="0" smtClean="0"/>
              <a:t>тракторе?</a:t>
            </a:r>
            <a:endParaRPr lang="ru-RU" sz="1400" dirty="0"/>
          </a:p>
          <a:p>
            <a:r>
              <a:rPr lang="ru-RU" sz="1400" dirty="0" smtClean="0"/>
              <a:t>2. </a:t>
            </a:r>
            <a:r>
              <a:rPr lang="ru-RU" dirty="0" smtClean="0"/>
              <a:t>Кто </a:t>
            </a:r>
            <a:r>
              <a:rPr lang="ru-RU" dirty="0"/>
              <a:t>работает на комбайне? </a:t>
            </a:r>
            <a:endParaRPr lang="ru-RU" sz="1400" dirty="0"/>
          </a:p>
          <a:p>
            <a:r>
              <a:rPr lang="ru-RU" sz="1400" dirty="0" smtClean="0"/>
              <a:t>3. </a:t>
            </a:r>
            <a:r>
              <a:rPr lang="ru-RU" dirty="0" smtClean="0"/>
              <a:t>Кто </a:t>
            </a:r>
            <a:r>
              <a:rPr lang="ru-RU" dirty="0"/>
              <a:t>пашет </a:t>
            </a:r>
            <a:r>
              <a:rPr lang="ru-RU" dirty="0" smtClean="0"/>
              <a:t>землю?</a:t>
            </a:r>
            <a:endParaRPr lang="ru-RU" sz="1400" dirty="0"/>
          </a:p>
          <a:p>
            <a:r>
              <a:rPr lang="ru-RU" sz="1400" dirty="0" smtClean="0"/>
              <a:t>4. </a:t>
            </a:r>
            <a:r>
              <a:rPr lang="ru-RU" dirty="0" smtClean="0"/>
              <a:t>Кто </a:t>
            </a:r>
            <a:r>
              <a:rPr lang="ru-RU" dirty="0"/>
              <a:t>работает на мельнице? </a:t>
            </a:r>
            <a:endParaRPr lang="ru-RU" sz="1400" dirty="0"/>
          </a:p>
          <a:p>
            <a:r>
              <a:rPr lang="ru-RU" sz="1400" dirty="0" smtClean="0"/>
              <a:t>5. </a:t>
            </a:r>
            <a:r>
              <a:rPr lang="ru-RU" dirty="0" smtClean="0"/>
              <a:t>Кто </a:t>
            </a:r>
            <a:r>
              <a:rPr lang="ru-RU" dirty="0"/>
              <a:t>работает в </a:t>
            </a:r>
            <a:r>
              <a:rPr lang="ru-RU" dirty="0" smtClean="0"/>
              <a:t>пекарне?</a:t>
            </a:r>
            <a:endParaRPr lang="ru-RU" sz="1400" dirty="0"/>
          </a:p>
          <a:p>
            <a:r>
              <a:rPr lang="ru-RU" sz="1400" dirty="0" smtClean="0"/>
              <a:t>6. </a:t>
            </a:r>
            <a:r>
              <a:rPr lang="ru-RU" dirty="0" smtClean="0"/>
              <a:t>Кто </a:t>
            </a:r>
            <a:r>
              <a:rPr lang="ru-RU" dirty="0"/>
              <a:t>выращивает хлеб? </a:t>
            </a:r>
            <a:endParaRPr lang="ru-RU" sz="1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954636"/>
              </p:ext>
            </p:extLst>
          </p:nvPr>
        </p:nvGraphicFramePr>
        <p:xfrm>
          <a:off x="3563888" y="1484784"/>
          <a:ext cx="5237480" cy="5027280"/>
        </p:xfrm>
        <a:graphic>
          <a:graphicData uri="http://schemas.openxmlformats.org/drawingml/2006/table">
            <a:tbl>
              <a:tblPr firstRow="1" firstCol="1" bandRow="1"/>
              <a:tblGrid>
                <a:gridCol w="654685"/>
                <a:gridCol w="654685"/>
                <a:gridCol w="654685"/>
                <a:gridCol w="654685"/>
                <a:gridCol w="654685"/>
                <a:gridCol w="654685"/>
                <a:gridCol w="654685"/>
                <a:gridCol w="654685"/>
              </a:tblGrid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4.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5.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6.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89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95262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649817"/>
              </p:ext>
            </p:extLst>
          </p:nvPr>
        </p:nvGraphicFramePr>
        <p:xfrm>
          <a:off x="1259632" y="836712"/>
          <a:ext cx="5931112" cy="5296280"/>
        </p:xfrm>
        <a:graphic>
          <a:graphicData uri="http://schemas.openxmlformats.org/drawingml/2006/table">
            <a:tbl>
              <a:tblPr firstRow="1" firstCol="1" bandRow="1"/>
              <a:tblGrid>
                <a:gridCol w="741389"/>
                <a:gridCol w="741389"/>
                <a:gridCol w="741389"/>
                <a:gridCol w="741389"/>
                <a:gridCol w="741389"/>
                <a:gridCol w="741389"/>
                <a:gridCol w="741389"/>
                <a:gridCol w="741389"/>
              </a:tblGrid>
              <a:tr h="416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1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Т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Р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А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К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2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К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4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М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Т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О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Е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5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О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М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6.  Х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Л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Е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Б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О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Р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О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Б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А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Ь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К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И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А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Р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Н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А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С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Й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Ь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И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Р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Т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Н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К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Ь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Ё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6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Р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52625" y="1889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60648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Кроссворд: «Назови одним словом</a:t>
            </a:r>
            <a:r>
              <a:rPr lang="ru-RU" b="1" i="1" dirty="0" smtClean="0"/>
              <a:t>»</a:t>
            </a:r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9852" y="764704"/>
            <a:ext cx="50362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Засушенный </a:t>
            </a:r>
            <a:r>
              <a:rPr lang="ru-RU" dirty="0"/>
              <a:t>кусок хлеба. </a:t>
            </a:r>
            <a:endParaRPr lang="ru-RU" dirty="0" smtClean="0"/>
          </a:p>
          <a:p>
            <a:r>
              <a:rPr lang="ru-RU" dirty="0" smtClean="0"/>
              <a:t>2. Пшеничный </a:t>
            </a:r>
            <a:r>
              <a:rPr lang="ru-RU" dirty="0"/>
              <a:t>хлебец в виде </a:t>
            </a:r>
            <a:r>
              <a:rPr lang="ru-RU" dirty="0" smtClean="0"/>
              <a:t>кольца.</a:t>
            </a:r>
          </a:p>
          <a:p>
            <a:r>
              <a:rPr lang="ru-RU" dirty="0" smtClean="0"/>
              <a:t>3. Толстая </a:t>
            </a:r>
            <a:r>
              <a:rPr lang="ru-RU" dirty="0"/>
              <a:t>баранка. </a:t>
            </a:r>
            <a:endParaRPr lang="ru-RU" sz="1400" dirty="0"/>
          </a:p>
          <a:p>
            <a:r>
              <a:rPr lang="ru-RU" sz="1400" dirty="0" smtClean="0"/>
              <a:t>4. </a:t>
            </a:r>
            <a:r>
              <a:rPr lang="ru-RU" dirty="0" smtClean="0"/>
              <a:t>Сладкое </a:t>
            </a:r>
            <a:r>
              <a:rPr lang="ru-RU" dirty="0"/>
              <a:t>мягкое печенье в виде лепёшки или плоской фигурки, покрытое глазурью. </a:t>
            </a:r>
            <a:endParaRPr lang="ru-RU" sz="1400" dirty="0"/>
          </a:p>
          <a:p>
            <a:r>
              <a:rPr lang="ru-RU" sz="1400" dirty="0" smtClean="0"/>
              <a:t>5. </a:t>
            </a:r>
            <a:r>
              <a:rPr lang="ru-RU" dirty="0" smtClean="0"/>
              <a:t>Белый </a:t>
            </a:r>
            <a:r>
              <a:rPr lang="ru-RU" dirty="0"/>
              <a:t>хлеб продолговатой формы. </a:t>
            </a:r>
            <a:endParaRPr lang="ru-RU" sz="1400" dirty="0"/>
          </a:p>
          <a:p>
            <a:r>
              <a:rPr lang="ru-RU" sz="1400" dirty="0" smtClean="0"/>
              <a:t>6. </a:t>
            </a:r>
            <a:r>
              <a:rPr lang="ru-RU" dirty="0" smtClean="0"/>
              <a:t>Лепёшка </a:t>
            </a:r>
            <a:r>
              <a:rPr lang="ru-RU" dirty="0"/>
              <a:t>с загнутыми краями и творожной начинкой. </a:t>
            </a:r>
            <a:endParaRPr lang="ru-RU" sz="1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056008"/>
              </p:ext>
            </p:extLst>
          </p:nvPr>
        </p:nvGraphicFramePr>
        <p:xfrm>
          <a:off x="3347864" y="1700805"/>
          <a:ext cx="5167496" cy="4530713"/>
        </p:xfrm>
        <a:graphic>
          <a:graphicData uri="http://schemas.openxmlformats.org/drawingml/2006/table">
            <a:tbl>
              <a:tblPr firstRow="1" firstCol="1" bandRow="1"/>
              <a:tblGrid>
                <a:gridCol w="645937"/>
                <a:gridCol w="645937"/>
                <a:gridCol w="645937"/>
                <a:gridCol w="645937"/>
                <a:gridCol w="645937"/>
                <a:gridCol w="645937"/>
                <a:gridCol w="645937"/>
                <a:gridCol w="645937"/>
              </a:tblGrid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3.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2.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4.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1.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5.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6.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18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239963" y="21383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64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737606"/>
              </p:ext>
            </p:extLst>
          </p:nvPr>
        </p:nvGraphicFramePr>
        <p:xfrm>
          <a:off x="1547664" y="764701"/>
          <a:ext cx="6408712" cy="5242784"/>
        </p:xfrm>
        <a:graphic>
          <a:graphicData uri="http://schemas.openxmlformats.org/drawingml/2006/table">
            <a:tbl>
              <a:tblPr firstRow="1" firstCol="1" bandRow="1"/>
              <a:tblGrid>
                <a:gridCol w="801089"/>
                <a:gridCol w="801089"/>
                <a:gridCol w="801089"/>
                <a:gridCol w="801089"/>
                <a:gridCol w="801089"/>
                <a:gridCol w="801089"/>
                <a:gridCol w="801089"/>
                <a:gridCol w="801089"/>
              </a:tblGrid>
              <a:tr h="471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3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Б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У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Б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Л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2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Б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4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П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1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400" b="1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И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5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Б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 6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В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А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Т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Р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У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Ш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К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А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Р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Я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Х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Т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А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Н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А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О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Н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И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Р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Н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К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К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Ь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713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 </a:t>
                      </a:r>
                      <a:r>
                        <a:rPr lang="ru-RU" sz="14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Calibri"/>
                        </a:rPr>
                        <a:t>А</a:t>
                      </a:r>
                      <a:endParaRPr lang="ru-RU" sz="14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ru-RU" sz="1400" b="1" dirty="0"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 dirty="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39963" y="21383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46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9752" y="908720"/>
            <a:ext cx="4320480" cy="390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ea typeface="Calibri"/>
                <a:cs typeface="Times New Roman"/>
              </a:rPr>
              <a:t>Игра: «Чего не купишь в булочной?»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122" name="Рисунок 48" descr="Описание: C:\Users\admin\AppData\Local\Temp\Rar$DI83.656\хлеб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677" y="1700808"/>
            <a:ext cx="174307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09292" y="1700808"/>
            <a:ext cx="1790700" cy="115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Рисунок 40" descr="Описание: Биотворог Тёма с абрикосом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04504"/>
            <a:ext cx="1195890" cy="115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i?id=361288348-39-7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6676" y="3356992"/>
            <a:ext cx="1743075" cy="147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5" name="Рисунок 50" descr="Описание: C:\Users\admin\AppData\Local\Temp\Rar$DI50.536\печенье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356992"/>
            <a:ext cx="1800199" cy="143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3362446"/>
            <a:ext cx="1841227" cy="1433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73055" y="1704504"/>
            <a:ext cx="2022739" cy="1152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6359" y="3362446"/>
            <a:ext cx="1896369" cy="1433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107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1124744"/>
            <a:ext cx="1832238" cy="148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9029" y="1123750"/>
            <a:ext cx="1872208" cy="148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Рисунок 5" descr="Описание: C:\Users\admin\Desktop\246673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124743"/>
            <a:ext cx="1822108" cy="1484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44" descr="Описание: Ватрушка с творожной начинкой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123750"/>
            <a:ext cx="1843652" cy="1483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6193" y="3284984"/>
            <a:ext cx="1839614" cy="1281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Рисунок 81" descr="Описание: 4979214_R_1_ (466x661, 45Kb)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9030" y="3284984"/>
            <a:ext cx="1872208" cy="1281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261010"/>
            <a:ext cx="1843652" cy="1329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49557" y="3282590"/>
            <a:ext cx="1948807" cy="13506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742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latin typeface="+mn-lt"/>
              </a:rPr>
              <a:t>Разгадай  ребусы</a:t>
            </a:r>
            <a:endParaRPr lang="ru-RU" sz="1800" b="1" i="1" dirty="0">
              <a:latin typeface="+mn-lt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5568" y="1124744"/>
            <a:ext cx="6324996" cy="226114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3717032"/>
            <a:ext cx="4536504" cy="248792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9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0000"/>
      </a:hlink>
      <a:folHlink>
        <a:srgbClr val="E36C0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222</Words>
  <Application>Microsoft Office PowerPoint</Application>
  <PresentationFormat>Экран (4:3)</PresentationFormat>
  <Paragraphs>189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Разгадай  ребусы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7</cp:revision>
  <dcterms:modified xsi:type="dcterms:W3CDTF">2020-09-12T20:18:33Z</dcterms:modified>
</cp:coreProperties>
</file>