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45" r:id="rId2"/>
    <p:sldId id="339" r:id="rId3"/>
    <p:sldId id="340" r:id="rId4"/>
    <p:sldId id="337" r:id="rId5"/>
    <p:sldId id="338" r:id="rId6"/>
    <p:sldId id="341" r:id="rId7"/>
    <p:sldId id="342" r:id="rId8"/>
    <p:sldId id="346" r:id="rId9"/>
    <p:sldId id="343" r:id="rId10"/>
    <p:sldId id="344" r:id="rId11"/>
    <p:sldId id="347" r:id="rId12"/>
    <p:sldId id="348" r:id="rId13"/>
    <p:sldId id="360" r:id="rId14"/>
    <p:sldId id="361" r:id="rId15"/>
    <p:sldId id="35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B9A46-460B-4E1C-9E18-D85F76BECE39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1D191-9187-43D6-8675-A08D84E4F9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049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B9A46-460B-4E1C-9E18-D85F76BECE39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1D191-9187-43D6-8675-A08D84E4F9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148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B9A46-460B-4E1C-9E18-D85F76BECE39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1D191-9187-43D6-8675-A08D84E4F9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398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B9A46-460B-4E1C-9E18-D85F76BECE39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1D191-9187-43D6-8675-A08D84E4F9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305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B9A46-460B-4E1C-9E18-D85F76BECE39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1D191-9187-43D6-8675-A08D84E4F9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739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B9A46-460B-4E1C-9E18-D85F76BECE39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1D191-9187-43D6-8675-A08D84E4F9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28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B9A46-460B-4E1C-9E18-D85F76BECE39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1D191-9187-43D6-8675-A08D84E4F9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496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B9A46-460B-4E1C-9E18-D85F76BECE39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1D191-9187-43D6-8675-A08D84E4F9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129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B9A46-460B-4E1C-9E18-D85F76BECE39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1D191-9187-43D6-8675-A08D84E4F9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9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B9A46-460B-4E1C-9E18-D85F76BECE39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1D191-9187-43D6-8675-A08D84E4F9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546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B9A46-460B-4E1C-9E18-D85F76BECE39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1D191-9187-43D6-8675-A08D84E4F9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792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B9A46-460B-4E1C-9E18-D85F76BECE39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1D191-9187-43D6-8675-A08D84E4F9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978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87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8788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/>
        </p:spPr>
      </p:pic>
      <p:sp>
        <p:nvSpPr>
          <p:cNvPr id="118789" name="WordArt 5"/>
          <p:cNvSpPr>
            <a:spLocks noChangeArrowheads="1" noChangeShapeType="1" noTextEdit="1"/>
          </p:cNvSpPr>
          <p:nvPr/>
        </p:nvSpPr>
        <p:spPr bwMode="auto">
          <a:xfrm>
            <a:off x="2514600" y="1314450"/>
            <a:ext cx="4057650" cy="1028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700" b="1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3378596" algn="ctr" rotWithShape="0">
                    <a:srgbClr val="868686">
                      <a:alpha val="50000"/>
                    </a:srgbClr>
                  </a:outerShdw>
                </a:effectLst>
                <a:latin typeface="CyrillicOld"/>
              </a:rPr>
              <a:t>Как выращивали хлеб </a:t>
            </a:r>
          </a:p>
          <a:p>
            <a:pPr algn="ctr"/>
            <a:r>
              <a:rPr lang="ru-RU" sz="2700" b="1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3378596" algn="ctr" rotWithShape="0">
                    <a:srgbClr val="868686">
                      <a:alpha val="50000"/>
                    </a:srgbClr>
                  </a:outerShdw>
                </a:effectLst>
                <a:latin typeface="CyrillicOld"/>
              </a:rPr>
              <a:t>в старину и сейчас</a:t>
            </a:r>
          </a:p>
        </p:txBody>
      </p:sp>
      <p:pic>
        <p:nvPicPr>
          <p:cNvPr id="118790" name="Picture 6" descr="pistopoiisei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4500" y="2464597"/>
            <a:ext cx="5743575" cy="30789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77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7764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17765" name="WordArt 5"/>
          <p:cNvSpPr>
            <a:spLocks noChangeArrowheads="1" noChangeShapeType="1" noTextEdit="1"/>
          </p:cNvSpPr>
          <p:nvPr/>
        </p:nvSpPr>
        <p:spPr bwMode="auto">
          <a:xfrm>
            <a:off x="3086100" y="1314450"/>
            <a:ext cx="280035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7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Уборка урожая</a:t>
            </a:r>
          </a:p>
        </p:txBody>
      </p:sp>
      <p:pic>
        <p:nvPicPr>
          <p:cNvPr id="117767" name="Picture 7" descr="uborka-uruzhaia-rzhi"/>
          <p:cNvPicPr>
            <a:picLocks noChangeAspect="1" noChangeArrowheads="1"/>
          </p:cNvPicPr>
          <p:nvPr/>
        </p:nvPicPr>
        <p:blipFill>
          <a:blip r:embed="rId3" cstate="email">
            <a:lum bright="28000" contrast="30000"/>
          </a:blip>
          <a:srcRect/>
          <a:stretch>
            <a:fillRect/>
          </a:stretch>
        </p:blipFill>
        <p:spPr bwMode="auto">
          <a:xfrm>
            <a:off x="1943100" y="1828800"/>
            <a:ext cx="5314950" cy="37159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98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9812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9814" name="Picture 6" descr="200910261559787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60059" y="1314450"/>
            <a:ext cx="3169444" cy="4229100"/>
          </a:xfrm>
          <a:prstGeom prst="rect">
            <a:avLst/>
          </a:prstGeom>
          <a:noFill/>
        </p:spPr>
      </p:pic>
      <p:sp>
        <p:nvSpPr>
          <p:cNvPr id="119815" name="WordArt 7"/>
          <p:cNvSpPr>
            <a:spLocks noChangeArrowheads="1" noChangeShapeType="1" noTextEdit="1"/>
          </p:cNvSpPr>
          <p:nvPr/>
        </p:nvSpPr>
        <p:spPr bwMode="auto">
          <a:xfrm>
            <a:off x="1657350" y="2743200"/>
            <a:ext cx="245745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7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Мукомольный</a:t>
            </a:r>
          </a:p>
          <a:p>
            <a:pPr algn="ctr"/>
            <a:r>
              <a:rPr lang="ru-RU" sz="27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 завод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08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0836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0837" name="Picture 5" descr="Flour_mill_20050723_00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91065" y="1885950"/>
            <a:ext cx="2789635" cy="3600450"/>
          </a:xfrm>
          <a:prstGeom prst="rect">
            <a:avLst/>
          </a:prstGeom>
          <a:noFill/>
        </p:spPr>
      </p:pic>
      <p:pic>
        <p:nvPicPr>
          <p:cNvPr id="120838" name="Picture 6" descr="168554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71640" y="1885950"/>
            <a:ext cx="2689622" cy="3600450"/>
          </a:xfrm>
          <a:prstGeom prst="rect">
            <a:avLst/>
          </a:prstGeom>
          <a:noFill/>
        </p:spPr>
      </p:pic>
      <p:sp>
        <p:nvSpPr>
          <p:cNvPr id="120839" name="WordArt 7"/>
          <p:cNvSpPr>
            <a:spLocks noChangeArrowheads="1" noChangeShapeType="1" noTextEdit="1"/>
          </p:cNvSpPr>
          <p:nvPr/>
        </p:nvSpPr>
        <p:spPr bwMode="auto">
          <a:xfrm>
            <a:off x="3314700" y="1314450"/>
            <a:ext cx="245745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7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Мельница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4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4148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4149" name="Picture 5" descr="p-l-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85950" y="1885950"/>
            <a:ext cx="5372100" cy="3581400"/>
          </a:xfrm>
          <a:prstGeom prst="rect">
            <a:avLst/>
          </a:prstGeom>
          <a:noFill/>
        </p:spPr>
      </p:pic>
      <p:sp>
        <p:nvSpPr>
          <p:cNvPr id="134150" name="WordArt 6"/>
          <p:cNvSpPr>
            <a:spLocks noChangeArrowheads="1" noChangeShapeType="1" noTextEdit="1"/>
          </p:cNvSpPr>
          <p:nvPr/>
        </p:nvSpPr>
        <p:spPr bwMode="auto">
          <a:xfrm>
            <a:off x="3086100" y="1314450"/>
            <a:ext cx="28575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7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Замес теста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6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6196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6197" name="Picture 5" descr="0d5f1ebb28ea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29150" y="2857503"/>
            <a:ext cx="2857500" cy="2612231"/>
          </a:xfrm>
          <a:prstGeom prst="rect">
            <a:avLst/>
          </a:prstGeom>
          <a:noFill/>
        </p:spPr>
      </p:pic>
      <p:pic>
        <p:nvPicPr>
          <p:cNvPr id="136198" name="Picture 6" descr="040_hleb_-01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57350" y="2857503"/>
            <a:ext cx="2857500" cy="2593181"/>
          </a:xfrm>
          <a:prstGeom prst="rect">
            <a:avLst/>
          </a:prstGeom>
          <a:noFill/>
        </p:spPr>
      </p:pic>
      <p:sp>
        <p:nvSpPr>
          <p:cNvPr id="136199" name="WordArt 7"/>
          <p:cNvSpPr>
            <a:spLocks noChangeArrowheads="1" noChangeShapeType="1" noTextEdit="1"/>
          </p:cNvSpPr>
          <p:nvPr/>
        </p:nvSpPr>
        <p:spPr bwMode="auto">
          <a:xfrm>
            <a:off x="2628900" y="1543050"/>
            <a:ext cx="3829050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7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Приготовление хлеба</a:t>
            </a:r>
          </a:p>
          <a:p>
            <a:pPr algn="ctr"/>
            <a:r>
              <a:rPr lang="ru-RU" sz="27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в домашних условиях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39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3908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3909" name="Picture 5" descr="90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00200" y="3114675"/>
            <a:ext cx="2971800" cy="2228850"/>
          </a:xfrm>
          <a:prstGeom prst="rect">
            <a:avLst/>
          </a:prstGeom>
          <a:noFill/>
        </p:spPr>
      </p:pic>
      <p:pic>
        <p:nvPicPr>
          <p:cNvPr id="123910" name="Picture 6" descr="130376077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29150" y="3114678"/>
            <a:ext cx="2943225" cy="2207419"/>
          </a:xfrm>
          <a:prstGeom prst="rect">
            <a:avLst/>
          </a:prstGeom>
          <a:noFill/>
        </p:spPr>
      </p:pic>
      <p:sp>
        <p:nvSpPr>
          <p:cNvPr id="123911" name="WordArt 7"/>
          <p:cNvSpPr>
            <a:spLocks noChangeArrowheads="1" noChangeShapeType="1" noTextEdit="1"/>
          </p:cNvSpPr>
          <p:nvPr/>
        </p:nvSpPr>
        <p:spPr bwMode="auto">
          <a:xfrm>
            <a:off x="2628900" y="1543050"/>
            <a:ext cx="382905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7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Приготовление хлеба</a:t>
            </a:r>
          </a:p>
          <a:p>
            <a:pPr algn="ctr"/>
            <a:r>
              <a:rPr lang="ru-RU" sz="27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на хлебозаводе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44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47" name="Picture 7" descr="Varititan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28800" y="1809750"/>
            <a:ext cx="5500688" cy="3667125"/>
          </a:xfrm>
          <a:prstGeom prst="rect">
            <a:avLst/>
          </a:prstGeom>
          <a:noFill/>
        </p:spPr>
      </p:pic>
      <p:sp>
        <p:nvSpPr>
          <p:cNvPr id="112648" name="WordArt 8"/>
          <p:cNvSpPr>
            <a:spLocks noChangeArrowheads="1" noChangeShapeType="1" noTextEdit="1"/>
          </p:cNvSpPr>
          <p:nvPr/>
        </p:nvSpPr>
        <p:spPr bwMode="auto">
          <a:xfrm>
            <a:off x="2971800" y="1314450"/>
            <a:ext cx="30861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7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Вспахивают поле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3668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3669" name="Picture 5" descr="768f1db0502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71700" y="1900237"/>
            <a:ext cx="4857750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70" name="WordArt 6"/>
          <p:cNvSpPr>
            <a:spLocks noChangeArrowheads="1" noChangeShapeType="1" noTextEdit="1"/>
          </p:cNvSpPr>
          <p:nvPr/>
        </p:nvSpPr>
        <p:spPr bwMode="auto">
          <a:xfrm>
            <a:off x="2971800" y="1314450"/>
            <a:ext cx="30861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7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Вспахивают поле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7" name="Picture 5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0599" name="Picture 7" descr="0_3ddb_f2de1adb_X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85950" y="1828803"/>
            <a:ext cx="5429250" cy="3712369"/>
          </a:xfrm>
          <a:prstGeom prst="rect">
            <a:avLst/>
          </a:prstGeom>
          <a:noFill/>
        </p:spPr>
      </p:pic>
      <p:sp>
        <p:nvSpPr>
          <p:cNvPr id="110601" name="WordArt 9"/>
          <p:cNvSpPr>
            <a:spLocks noChangeArrowheads="1" noChangeShapeType="1" noTextEdit="1"/>
          </p:cNvSpPr>
          <p:nvPr/>
        </p:nvSpPr>
        <p:spPr bwMode="auto">
          <a:xfrm>
            <a:off x="2971800" y="1314450"/>
            <a:ext cx="33147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7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Посев пшеницы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16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1621" name="Picture 5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1623" name="WordArt 7"/>
          <p:cNvSpPr>
            <a:spLocks noChangeArrowheads="1" noChangeShapeType="1" noTextEdit="1"/>
          </p:cNvSpPr>
          <p:nvPr/>
        </p:nvSpPr>
        <p:spPr bwMode="auto">
          <a:xfrm>
            <a:off x="2971800" y="1314450"/>
            <a:ext cx="33147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7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Посев пшеницы</a:t>
            </a:r>
          </a:p>
        </p:txBody>
      </p:sp>
      <p:pic>
        <p:nvPicPr>
          <p:cNvPr id="111624" name="Picture 8" descr="Image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7403" y="1818085"/>
            <a:ext cx="4993481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4692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4693" name="Picture 5" descr="Wheat_Shoot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7400" y="1714500"/>
            <a:ext cx="5200650" cy="3900488"/>
          </a:xfrm>
          <a:prstGeom prst="rect">
            <a:avLst/>
          </a:prstGeom>
          <a:noFill/>
        </p:spPr>
      </p:pic>
      <p:sp>
        <p:nvSpPr>
          <p:cNvPr id="114694" name="WordArt 6"/>
          <p:cNvSpPr>
            <a:spLocks noChangeArrowheads="1" noChangeShapeType="1" noTextEdit="1"/>
          </p:cNvSpPr>
          <p:nvPr/>
        </p:nvSpPr>
        <p:spPr bwMode="auto">
          <a:xfrm>
            <a:off x="2971800" y="1314450"/>
            <a:ext cx="291465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700" b="1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Первые всходы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57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5716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5717" name="WordArt 5"/>
          <p:cNvSpPr>
            <a:spLocks noChangeArrowheads="1" noChangeShapeType="1" noTextEdit="1"/>
          </p:cNvSpPr>
          <p:nvPr/>
        </p:nvSpPr>
        <p:spPr bwMode="auto">
          <a:xfrm>
            <a:off x="2171700" y="1314450"/>
            <a:ext cx="46863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7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Спелые колоски пшеницы</a:t>
            </a:r>
          </a:p>
        </p:txBody>
      </p:sp>
      <p:pic>
        <p:nvPicPr>
          <p:cNvPr id="115719" name="Picture 7" descr="cb688408e303763f961eaa454ca9f06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7400" y="1771650"/>
            <a:ext cx="4972050" cy="3729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57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5716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5717" name="WordArt 5"/>
          <p:cNvSpPr>
            <a:spLocks noChangeArrowheads="1" noChangeShapeType="1" noTextEdit="1"/>
          </p:cNvSpPr>
          <p:nvPr/>
        </p:nvSpPr>
        <p:spPr bwMode="auto">
          <a:xfrm>
            <a:off x="2171700" y="1314450"/>
            <a:ext cx="46863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7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Спелые колоски пшеницы</a:t>
            </a:r>
          </a:p>
        </p:txBody>
      </p:sp>
      <p:pic>
        <p:nvPicPr>
          <p:cNvPr id="115719" name="Picture 7" descr="cb688408e303763f961eaa454ca9f06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7400" y="1771650"/>
            <a:ext cx="4972050" cy="3729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67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6740" name="Picture 4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6741" name="Picture 5" descr="Mykola_Pymonenko-Zhnyva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4500" y="1834753"/>
            <a:ext cx="5772150" cy="3594497"/>
          </a:xfrm>
          <a:prstGeom prst="rect">
            <a:avLst/>
          </a:prstGeom>
          <a:noFill/>
        </p:spPr>
      </p:pic>
      <p:sp>
        <p:nvSpPr>
          <p:cNvPr id="116742" name="WordArt 6"/>
          <p:cNvSpPr>
            <a:spLocks noChangeArrowheads="1" noChangeShapeType="1" noTextEdit="1"/>
          </p:cNvSpPr>
          <p:nvPr/>
        </p:nvSpPr>
        <p:spPr bwMode="auto">
          <a:xfrm>
            <a:off x="3086100" y="1314450"/>
            <a:ext cx="280035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7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yrillicOld"/>
              </a:rPr>
              <a:t>Уборка урожая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42</Words>
  <Application>Microsoft Office PowerPoint</Application>
  <PresentationFormat>Экран (4:3)</PresentationFormat>
  <Paragraphs>19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CyrillicOld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</dc:creator>
  <cp:lastModifiedBy>Алена</cp:lastModifiedBy>
  <cp:revision>2</cp:revision>
  <dcterms:created xsi:type="dcterms:W3CDTF">2020-08-28T18:20:06Z</dcterms:created>
  <dcterms:modified xsi:type="dcterms:W3CDTF">2020-09-02T17:01:38Z</dcterms:modified>
</cp:coreProperties>
</file>