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72" r:id="rId3"/>
    <p:sldId id="289" r:id="rId4"/>
    <p:sldId id="278" r:id="rId5"/>
    <p:sldId id="286" r:id="rId6"/>
    <p:sldId id="287" r:id="rId7"/>
    <p:sldId id="288" r:id="rId8"/>
    <p:sldId id="290" r:id="rId9"/>
    <p:sldId id="291" r:id="rId10"/>
    <p:sldId id="284" r:id="rId11"/>
    <p:sldId id="292" r:id="rId12"/>
    <p:sldId id="283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62610" autoAdjust="0"/>
  </p:normalViewPr>
  <p:slideViewPr>
    <p:cSldViewPr>
      <p:cViewPr varScale="1">
        <p:scale>
          <a:sx n="107" d="100"/>
          <a:sy n="107" d="100"/>
        </p:scale>
        <p:origin x="112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04.12.2019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500042"/>
            <a:ext cx="5572164" cy="285752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Презентация 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«Как  дикие животные готовятся к зиме»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Для детей  старшей </a:t>
            </a:r>
            <a:r>
              <a:rPr lang="ru-RU" sz="3200" dirty="0" smtClean="0">
                <a:solidFill>
                  <a:srgbClr val="C00000"/>
                </a:solidFill>
              </a:rPr>
              <a:t>группы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5008" y="4714884"/>
            <a:ext cx="27454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Воспитатель: </a:t>
            </a:r>
            <a:r>
              <a:rPr lang="ru-RU" sz="2800" dirty="0" smtClean="0">
                <a:solidFill>
                  <a:srgbClr val="C00000"/>
                </a:solidFill>
              </a:rPr>
              <a:t>Скиданенко А.В.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9" y="714356"/>
            <a:ext cx="635798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286000" y="4572008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Из берлоги слышен храп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— Спит хозяин, косолап.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Всю округу замело,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Но ему во сне тепло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Меньше тигра, больше кошки,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Над ушами — кисти-рожки.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С виду кроток, но не верь: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Страшен в гневе этот зверь! 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1" y="2285992"/>
            <a:ext cx="7286677" cy="4357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1000108"/>
            <a:ext cx="8143932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Вопросы к детям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1.Что делают звери, чтобы уберечься от холода?  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 2.А кто  из диких животных всю зиму спит?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3. Что в первую очередь необходимо диким животным, впадающим в спячку?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4. Кто  из диких животных   делает запасы на зиму?</a:t>
            </a:r>
          </a:p>
          <a:p>
            <a:endParaRPr lang="ru-RU" sz="2800" b="1" dirty="0" smtClean="0"/>
          </a:p>
          <a:p>
            <a:endParaRPr lang="ru-RU" sz="2800" b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3728" y="1844824"/>
            <a:ext cx="50405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7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7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142984"/>
            <a:ext cx="807249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познакомить детей с тем как дикие животные готовятся к зиме. </a:t>
            </a:r>
          </a:p>
          <a:p>
            <a:endParaRPr lang="ru-RU" sz="24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-Обогатить представление детей  о диких животных, о том как они готовятся к зиме;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-Активизировать словарный запас детей;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-Развивать мышление, речь, познавательный интерес,  умение  сравнивать, обобщать;</a:t>
            </a:r>
          </a:p>
          <a:p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-Воспитывать бережное отношение к природе.</a:t>
            </a:r>
          </a:p>
          <a:p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Хвост пушистою дугой,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Вам знаком зверек такой?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Острозубый, темноглазый,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 По деревьям любит лазать.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 Строит он свой дом в дупле.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Чтоб зимою жить в тепле.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2928934"/>
            <a:ext cx="5857916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714356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143108" y="4857760"/>
            <a:ext cx="4357718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Лежала под елками Подушечка с иголками. Лежала, лежала Да побежала. 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0019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Летом сер, зимою бел,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По характеру несмел.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По полянкам скачет ловко,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 Любит сочную морковку</a:t>
            </a:r>
            <a:r>
              <a:rPr lang="ru-RU" sz="2800" dirty="0" smtClean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214554"/>
            <a:ext cx="521497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714884"/>
            <a:ext cx="5486400" cy="1457316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У меня роскошный хвост,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А характер мой непрост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— Я коварна и хитра.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 Глубоко моя нора. 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2481" r="12481"/>
          <a:stretch>
            <a:fillRect/>
          </a:stretch>
        </p:blipFill>
        <p:spPr bwMode="auto">
          <a:xfrm flipH="1">
            <a:off x="1785918" y="428604"/>
            <a:ext cx="548640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357694"/>
            <a:ext cx="8229600" cy="1571636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Серый я, живу в лесу,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 Знаю рыжую лису.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Песню грустную тяну,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Громко вою на луну.</a:t>
            </a:r>
            <a:r>
              <a:rPr lang="ru-RU" sz="2800" b="1" dirty="0" smtClean="0"/>
              <a:t> </a:t>
            </a:r>
            <a:br>
              <a:rPr lang="ru-RU" sz="28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85729"/>
            <a:ext cx="4786346" cy="3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4429132"/>
            <a:ext cx="5143536" cy="2143140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Важно я хожу по бору,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Съесть могу и мухоморы.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Не боюсь в лесу врага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— Есть копыта и рога! 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 l="96" r="96"/>
          <a:stretch>
            <a:fillRect/>
          </a:stretch>
        </p:blipFill>
        <p:spPr bwMode="auto">
          <a:xfrm>
            <a:off x="1785918" y="357166"/>
            <a:ext cx="5486400" cy="4084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43380"/>
            <a:ext cx="8229600" cy="221457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Есть в реке работники,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Не столяры, не плотники. 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А выстроят плотину,</a:t>
            </a:r>
            <a:br>
              <a:rPr lang="ru-RU" sz="2800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 Хоть пиши картину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42918"/>
            <a:ext cx="657227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1_Тема Office">
  <a:themeElements>
    <a:clrScheme name="Другая 38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166</Words>
  <Application>Microsoft Office PowerPoint</Application>
  <PresentationFormat>Экран (4:3)</PresentationFormat>
  <Paragraphs>34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1_Тема Office</vt:lpstr>
      <vt:lpstr>Презентация   «Как  дикие животные готовятся к зиме»  Для детей  старшей группы </vt:lpstr>
      <vt:lpstr>Презентация PowerPoint</vt:lpstr>
      <vt:lpstr>Хвост пушистою дугой,  Вам знаком зверек такой?  Острозубый, темноглазый,  По деревьям любит лазать.  Строит он свой дом в дупле.  Чтоб зимою жить в тепле.  </vt:lpstr>
      <vt:lpstr>Презентация PowerPoint</vt:lpstr>
      <vt:lpstr>Летом сер, зимою бел,  По характеру несмел.  По полянкам скачет ловко,  Любит сочную морковку.   </vt:lpstr>
      <vt:lpstr>Презентация PowerPoint</vt:lpstr>
      <vt:lpstr>Серый я, живу в лесу,  Знаю рыжую лису.  Песню грустную тяну,  Громко вою на луну.   </vt:lpstr>
      <vt:lpstr>Важно я хожу по бору,  Съесть могу и мухоморы.  Не боюсь в лесу врага  — Есть копыта и рога!   </vt:lpstr>
      <vt:lpstr>Есть в реке работники,  Не столяры, не плотники.  А выстроят плотину,  Хоть пиши картину.  </vt:lpstr>
      <vt:lpstr>Презентация PowerPoint</vt:lpstr>
      <vt:lpstr>Меньше тигра, больше кошки,  Над ушами — кисти-рожки.  С виду кроток, но не верь:  Страшен в гневе этот зверь!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Андрей</cp:lastModifiedBy>
  <cp:revision>47</cp:revision>
  <dcterms:created xsi:type="dcterms:W3CDTF">2014-07-06T18:18:01Z</dcterms:created>
  <dcterms:modified xsi:type="dcterms:W3CDTF">2019-12-04T07:26:52Z</dcterms:modified>
</cp:coreProperties>
</file>