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" y="-108504"/>
            <a:ext cx="9144000" cy="69573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3528" y="-2849642"/>
            <a:ext cx="8136904" cy="951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sz="3600" dirty="0" smtClean="0"/>
              <a:t>Где </a:t>
            </a:r>
            <a:r>
              <a:rPr lang="ru-RU" sz="3600" dirty="0"/>
              <a:t>искать грибы ?</a:t>
            </a:r>
          </a:p>
          <a:p>
            <a:r>
              <a:rPr lang="ru-RU"/>
              <a:t> </a:t>
            </a:r>
            <a:endParaRPr lang="ru-RU" smtClean="0"/>
          </a:p>
          <a:p>
            <a:r>
              <a:rPr lang="ru-RU" smtClean="0"/>
              <a:t>Грибы </a:t>
            </a:r>
            <a:r>
              <a:rPr lang="ru-RU" dirty="0"/>
              <a:t>начинают расти, когда  хорошо прогреется и напитается влагой земля.</a:t>
            </a:r>
          </a:p>
          <a:p>
            <a:r>
              <a:rPr lang="ru-RU" dirty="0"/>
              <a:t>  Подосиновик- любит старые осинки. Торчат из травы как яркая пуговка.</a:t>
            </a:r>
          </a:p>
          <a:p>
            <a:r>
              <a:rPr lang="ru-RU" dirty="0"/>
              <a:t>.Лисичек особенно  много в сырое лето. Высыпают они ярко – оранжевыми дорожками среди зелёного мха.</a:t>
            </a:r>
          </a:p>
          <a:p>
            <a:r>
              <a:rPr lang="ru-RU" dirty="0"/>
              <a:t> Подберёзовики  ищи под берёзами . в берёзовой роще.</a:t>
            </a:r>
          </a:p>
          <a:p>
            <a:r>
              <a:rPr lang="ru-RU" dirty="0"/>
              <a:t>Сыроежки. как цветы рассыпаны по всему лесу в изобилии. И шляпки у них бывают всех цветов радуги. </a:t>
            </a:r>
          </a:p>
          <a:p>
            <a:r>
              <a:rPr lang="ru-RU" dirty="0"/>
              <a:t>Груздь- мечта грибника. Он ловко   бугорки, кочки. Опавшую листву. Особенно много груздей, там где березняк сходится с ельником.</a:t>
            </a:r>
          </a:p>
          <a:p>
            <a:r>
              <a:rPr lang="ru-RU" dirty="0"/>
              <a:t>Маслята- любят хвойные молодые посадки. </a:t>
            </a:r>
          </a:p>
          <a:p>
            <a:r>
              <a:rPr lang="ru-RU" dirty="0"/>
              <a:t> Рыжики  -растут колониями  в хвойных еловых   и сосновых лесах. </a:t>
            </a:r>
          </a:p>
          <a:p>
            <a:r>
              <a:rPr lang="ru-RU" dirty="0"/>
              <a:t>Опята необычайные грибы Все грибы растут  на земле, а эти на пнях и деревьях.</a:t>
            </a:r>
          </a:p>
          <a:p>
            <a:r>
              <a:rPr lang="ru-RU" dirty="0"/>
              <a:t> Боровик ( белый гриб)  - самый вкусный  и душистый гриб. Ножка у него толстая, шляпка мясистая, тёмно-   бурая. Растет он в берёзовых, сосновых и дубовых лесах   </a:t>
            </a:r>
          </a:p>
          <a:p>
            <a:r>
              <a:rPr lang="ru-RU" dirty="0"/>
              <a:t>Но опасайтесь несъедобных  ядовитых грибов: бледную поганку, ложных опят, ложных лисичек. Ложных груздей </a:t>
            </a:r>
          </a:p>
          <a:p>
            <a:r>
              <a:rPr lang="ru-RU" dirty="0"/>
              <a:t> Учитесь отличать съедобные грибы  от несъедобных.  Не порть ядовитые грибы, не срывайте и не топчите их, потому что есть среди них лекарство для зверей!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9766553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</Words>
  <Application>Microsoft Office PowerPoint</Application>
  <PresentationFormat>Экран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</cp:lastModifiedBy>
  <cp:revision>1</cp:revision>
  <dcterms:modified xsi:type="dcterms:W3CDTF">2020-09-12T10:15:11Z</dcterms:modified>
</cp:coreProperties>
</file>