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8" d="100"/>
          <a:sy n="68" d="100"/>
        </p:scale>
        <p:origin x="792" y="7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1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14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202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173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989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977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516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485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66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96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235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2D734-7DC9-43A6-B0E7-1475A8D158C5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B74F2-34CA-44C6-8394-97723DF39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424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96960" y="1053942"/>
            <a:ext cx="91587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>
                <a:solidFill>
                  <a:srgbClr val="002060"/>
                </a:solidFill>
              </a:rPr>
              <a:t>Лэпбук</a:t>
            </a:r>
            <a:r>
              <a:rPr lang="ru-RU" sz="6000" dirty="0">
                <a:solidFill>
                  <a:srgbClr val="002060"/>
                </a:solidFill>
              </a:rPr>
              <a:t> как результат проектной деятельности </a:t>
            </a:r>
          </a:p>
          <a:p>
            <a:pPr algn="ctr"/>
            <a:r>
              <a:rPr lang="ru-RU" sz="6000" dirty="0">
                <a:solidFill>
                  <a:srgbClr val="002060"/>
                </a:solidFill>
              </a:rPr>
              <a:t>«ВОЗДУХ – НЕВИДИМКА»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94619" y="191729"/>
            <a:ext cx="9763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</a:rPr>
              <a:t>ГБДОУ детский сад №34 Кировского района г. Санкт - Петербург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076335" y="4395019"/>
            <a:ext cx="4675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</a:rPr>
              <a:t>Подготовила: Валиева Елена Александровна</a:t>
            </a:r>
          </a:p>
          <a:p>
            <a:pPr algn="r"/>
            <a:r>
              <a:rPr lang="ru-RU" b="1" dirty="0">
                <a:solidFill>
                  <a:srgbClr val="002060"/>
                </a:solidFill>
              </a:rPr>
              <a:t>воспитатель </a:t>
            </a:r>
            <a:r>
              <a:rPr lang="en-US" b="1" dirty="0">
                <a:solidFill>
                  <a:srgbClr val="002060"/>
                </a:solidFill>
              </a:rPr>
              <a:t>I</a:t>
            </a:r>
            <a:r>
              <a:rPr lang="ru-RU" b="1" dirty="0">
                <a:solidFill>
                  <a:srgbClr val="002060"/>
                </a:solidFill>
              </a:rPr>
              <a:t> кв. категории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49329" y="6341806"/>
            <a:ext cx="4564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rgbClr val="002060"/>
                </a:solidFill>
              </a:rPr>
              <a:t>Санкт – Петербург 2020 год.</a:t>
            </a:r>
          </a:p>
        </p:txBody>
      </p:sp>
    </p:spTree>
    <p:extLst>
      <p:ext uri="{BB962C8B-B14F-4D97-AF65-F5344CB8AC3E}">
        <p14:creationId xmlns:p14="http://schemas.microsoft.com/office/powerpoint/2010/main" val="1984210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68" y="250723"/>
            <a:ext cx="842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КАК СЕЙЧАС ЧЕЛОВЕК ИСПОЛЬЗУЕТ ВОЗДУХ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47984" y="589873"/>
            <a:ext cx="5772895" cy="637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0100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3110" y="298091"/>
            <a:ext cx="9409470" cy="626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1330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6492" y="250567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63457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232" y="162232"/>
            <a:ext cx="11754465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 марте 2019 года нами был проведён познавательно-исследовательский краткосрочный проект </a:t>
            </a:r>
          </a:p>
          <a:p>
            <a:r>
              <a:rPr lang="ru-RU" sz="2000" dirty="0"/>
              <a:t>«Воздух – невидимка»</a:t>
            </a:r>
          </a:p>
          <a:p>
            <a:r>
              <a:rPr lang="ru-RU" sz="2000" b="1" u="sng" dirty="0"/>
              <a:t>Участники проекта: </a:t>
            </a:r>
            <a:r>
              <a:rPr lang="ru-RU" sz="2000" dirty="0"/>
              <a:t>дети старшей группы, воспитатели, родители.</a:t>
            </a:r>
          </a:p>
          <a:p>
            <a:r>
              <a:rPr lang="ru-RU" sz="2000" b="1" u="sng" dirty="0"/>
              <a:t>Проблема: </a:t>
            </a:r>
            <a:r>
              <a:rPr lang="ru-RU" sz="2000" dirty="0"/>
              <a:t>Отсутствие у детей представлений о значении воздуха в жизни человека, об основных источниках загрязнения воздуха, его последствиях, мероприятиях по предотвращению загрязнения воздуха.</a:t>
            </a:r>
          </a:p>
          <a:p>
            <a:r>
              <a:rPr lang="ru-RU" sz="2000" b="1" u="sng" dirty="0"/>
              <a:t>Цель: </a:t>
            </a:r>
            <a:r>
              <a:rPr lang="ru-RU" sz="2000" dirty="0"/>
              <a:t>познакомить с понятием «воздух», его свойствами и ролью в жизни человека. Развивать у детей познавательные способности в процессе исследовательской деятельности.</a:t>
            </a:r>
          </a:p>
          <a:p>
            <a:r>
              <a:rPr lang="ru-RU" sz="2000" b="1" u="sng" dirty="0"/>
              <a:t>Задачи: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Обобщить и систематизировать знания детей о воздухе и его свойствах: прозрачный, без цвета, без запаха, без вкуса, плотность, вес, сжимаемость, он есть повсюду, подвижность; с таким природным явлением, как ветер, причинами его возникновения; с тем, как человек использует воздух (ветер).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Развивать интерес к исследовательской деятельности; развивать мышление и воображение; устанавливать простейшие связи, делать выводы; учить, на основе выявленных свойств, устанавливать закономерности.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Поддерживать стремление ребёнка активно вступать в общение, высказываться; активизировать словарь детей.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/>
              <a:t>Воспитывать социальные навыки: умение работать в группе; объяснить необходимость бережного отношения к первозданной чистоте природы, привлечь внимание детей к тому, что деятельность людей влияет на качество воздуха.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948040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697" y="203647"/>
            <a:ext cx="4232787" cy="645070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2217" y="1818353"/>
            <a:ext cx="7167717" cy="36266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91432" y="203647"/>
            <a:ext cx="6681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НАПОЛНЕНИЕ ЛЭПБУКА</a:t>
            </a:r>
          </a:p>
        </p:txBody>
      </p:sp>
    </p:spTree>
    <p:extLst>
      <p:ext uri="{BB962C8B-B14F-4D97-AF65-F5344CB8AC3E}">
        <p14:creationId xmlns:p14="http://schemas.microsoft.com/office/powerpoint/2010/main" val="18393010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6852" y="471948"/>
            <a:ext cx="9822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ПОЧЕМУ ВОЗДУХ СТАНОВИТСЯ ГРЯЗНЫМ?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76980" y="1827529"/>
            <a:ext cx="5787699" cy="38211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4543" y="1827529"/>
            <a:ext cx="5489874" cy="3821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302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5213" y="265471"/>
            <a:ext cx="7595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СВОЙСТВА ВОЗДУХА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611437" y="-229020"/>
            <a:ext cx="3222173" cy="52651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922" y="792480"/>
            <a:ext cx="5143500" cy="26365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22922" y="3906477"/>
            <a:ext cx="5143500" cy="25755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936" y="4141814"/>
            <a:ext cx="5143500" cy="246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756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0245" y="368710"/>
            <a:ext cx="7919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ИГРЫ - ЛАБИРИНТЫ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730" y="1799302"/>
            <a:ext cx="5694268" cy="40705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4200" y="1265789"/>
            <a:ext cx="4266027" cy="513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893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44645" y="309716"/>
            <a:ext cx="5294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СТИХИ, ЗАГАДКИ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8119" y="1998406"/>
            <a:ext cx="5772855" cy="35691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7393377" y="895218"/>
            <a:ext cx="3569110" cy="5790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155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6503" y="235974"/>
            <a:ext cx="7698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КАК ЗАЩИТИТЬ ВОЗДУХ?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4116" y="1014227"/>
            <a:ext cx="3510116" cy="531756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029199" y="1426366"/>
            <a:ext cx="6445045" cy="4517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83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94607" y="2027538"/>
            <a:ext cx="5535664" cy="38155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9303" y="117987"/>
            <a:ext cx="90407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РАЗВИВАЕМ РЕЧЬ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028866" y="1605743"/>
            <a:ext cx="5410306" cy="4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75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5565</TotalTime>
  <Words>280</Words>
  <Application>Microsoft Office PowerPoint</Application>
  <PresentationFormat>Широкоэкранный</PresentationFormat>
  <Paragraphs>25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valieva_e831@outlook.com</dc:creator>
  <cp:lastModifiedBy>Елена</cp:lastModifiedBy>
  <cp:revision>12</cp:revision>
  <dcterms:created xsi:type="dcterms:W3CDTF">2020-02-20T10:30:22Z</dcterms:created>
  <dcterms:modified xsi:type="dcterms:W3CDTF">2020-09-12T06:29:23Z</dcterms:modified>
</cp:coreProperties>
</file>