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8706F-14BD-4862-96C4-B3EAFB55D4D9}" type="datetimeFigureOut">
              <a:rPr lang="ru-RU" smtClean="0"/>
              <a:t>13.04.2020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3206E5-0A0C-4933-8FD1-F9C8F402DA1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57224" y="1285860"/>
            <a:ext cx="750099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 </a:t>
            </a:r>
          </a:p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Тема:«ДЕЛЕНИЕ С ОСТАТКОМ» </a:t>
            </a:r>
          </a:p>
          <a:p>
            <a:pPr algn="ctr"/>
            <a:endParaRPr lang="ru-RU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 апреля</a:t>
            </a:r>
            <a:endParaRPr lang="ru-RU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8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00306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357290" y="3000372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285984" y="3000372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8 и делится на 3 это 6.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6:3=2(частное)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  </a:t>
            </a:r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8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00306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357290" y="3000372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285984" y="3000372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8 и делится на 3 это 6.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6:3=</a:t>
            </a:r>
            <a:r>
              <a:rPr lang="ru-RU" sz="32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  </a:t>
            </a:r>
            <a:r>
              <a:rPr lang="ru-RU" sz="6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</a:t>
            </a:r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(ост.2)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8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500306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357290" y="3000372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285984" y="3000372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8 и делится на 3 это 6.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6:3=</a:t>
            </a:r>
            <a:r>
              <a:rPr lang="ru-RU" sz="32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6182" y="4500570"/>
            <a:ext cx="42862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8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– </a:t>
            </a:r>
            <a:r>
              <a:rPr lang="ru-RU" sz="3200" dirty="0" smtClean="0">
                <a:solidFill>
                  <a:schemeClr val="bg1"/>
                </a:solidFill>
              </a:rPr>
              <a:t>6 </a:t>
            </a:r>
            <a:r>
              <a:rPr lang="ru-RU" sz="3200" dirty="0" smtClean="0">
                <a:solidFill>
                  <a:schemeClr val="bg1"/>
                </a:solidFill>
              </a:rPr>
              <a:t>= </a:t>
            </a:r>
            <a:r>
              <a:rPr lang="ru-RU" sz="3200" dirty="0" smtClean="0">
                <a:solidFill>
                  <a:schemeClr val="bg1"/>
                </a:solidFill>
              </a:rPr>
              <a:t>2 </a:t>
            </a:r>
            <a:r>
              <a:rPr lang="ru-RU" sz="3200" dirty="0" smtClean="0">
                <a:solidFill>
                  <a:schemeClr val="bg1"/>
                </a:solidFill>
              </a:rPr>
              <a:t>(остаток)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14612" y="5429264"/>
            <a:ext cx="550072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Остаток всегда меньше делителя ( 2 меньше 3)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2 и меньше 5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s://azbukivedia.ru/wa-data/public/shop/products/02/43/14302/images/34543/34543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428868"/>
            <a:ext cx="1966901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 2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2 и меньше 5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1802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s://azbukivedia.ru/wa-data/public/shop/products/02/43/14302/images/34543/34543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1966901" cy="3786214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1500166" y="3214686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428860" y="3143248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5 и делится на 2 это4.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4:2=</a:t>
            </a:r>
            <a:r>
              <a:rPr lang="ru-RU" sz="32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6182" y="4500570"/>
            <a:ext cx="42862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5 </a:t>
            </a:r>
            <a:r>
              <a:rPr lang="ru-RU" sz="3200" dirty="0" smtClean="0">
                <a:solidFill>
                  <a:schemeClr val="bg1"/>
                </a:solidFill>
              </a:rPr>
              <a:t>– 4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= 1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(остаток)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2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 2     </a:t>
            </a:r>
            <a:r>
              <a:rPr lang="ru-RU" sz="6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(ост.1)    </a:t>
            </a:r>
            <a:endParaRPr lang="ru-RU" sz="60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2 и меньше 5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071802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s://azbukivedia.ru/wa-data/public/shop/products/02/43/14302/images/34543/34543.9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1966901" cy="3786214"/>
          </a:xfrm>
          <a:prstGeom prst="rect">
            <a:avLst/>
          </a:prstGeom>
          <a:noFill/>
        </p:spPr>
      </p:pic>
      <p:sp>
        <p:nvSpPr>
          <p:cNvPr id="20" name="Овал 19"/>
          <p:cNvSpPr/>
          <p:nvPr/>
        </p:nvSpPr>
        <p:spPr>
          <a:xfrm>
            <a:off x="1500166" y="3214686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428860" y="3143248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5 и делится на 2 это4.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4:2=</a:t>
            </a:r>
            <a:r>
              <a:rPr lang="ru-RU" sz="3200" dirty="0" smtClean="0">
                <a:solidFill>
                  <a:srgbClr val="C00000"/>
                </a:solidFill>
              </a:rPr>
              <a:t>2 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86182" y="4500570"/>
            <a:ext cx="42862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5 </a:t>
            </a:r>
            <a:r>
              <a:rPr lang="ru-RU" sz="3200" dirty="0" smtClean="0">
                <a:solidFill>
                  <a:schemeClr val="bg1"/>
                </a:solidFill>
              </a:rPr>
              <a:t>– 4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= 1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(остаток)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714612" y="5429264"/>
            <a:ext cx="550072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Остаток всегда меньше делителя ( 1 меньше 2)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928662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85918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43174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71868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00562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429256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35795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286644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215306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82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1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42976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3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7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6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4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72264" y="64291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8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9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10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6200000" flipH="1" flipV="1">
            <a:off x="3464728" y="1035834"/>
            <a:ext cx="2071678" cy="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357158" y="3571876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1357290" y="3571876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58" y="2643182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285852" y="2643182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57224" y="1785926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215206" y="1714488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786578" y="2643182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715272" y="2571744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86578" y="3571876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86710" y="3500438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1429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858016" y="278605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42976" y="185736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428860" y="22145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72264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928926" y="571480"/>
            <a:ext cx="3429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 :  2 = 5</a:t>
            </a:r>
            <a:endParaRPr lang="ru-RU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714612" y="1357298"/>
            <a:ext cx="121444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делимое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214810" y="1357298"/>
            <a:ext cx="121444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делитель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72132" y="1357298"/>
            <a:ext cx="1214446" cy="40011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частное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857224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71448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43174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50043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357686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28638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15074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72330" y="571480"/>
            <a:ext cx="928694" cy="85725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215306" y="571480"/>
            <a:ext cx="928694" cy="857256"/>
          </a:xfrm>
          <a:prstGeom prst="ellipse">
            <a:avLst/>
          </a:prstGeom>
          <a:solidFill>
            <a:srgbClr val="FFFF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72264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16200000" flipH="1" flipV="1">
            <a:off x="1607340" y="1178686"/>
            <a:ext cx="2071678" cy="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6200000" flipH="1" flipV="1">
            <a:off x="4250546" y="1178686"/>
            <a:ext cx="2071678" cy="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6200000" flipH="1" flipV="1">
            <a:off x="6965190" y="1250124"/>
            <a:ext cx="2071678" cy="1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00034" y="2357430"/>
            <a:ext cx="600079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фишек в каждой кучке?</a:t>
            </a:r>
          </a:p>
          <a:p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фишек осталось?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Ответим на эти вопросы без фишек, при помощи деления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10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500305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Ответим на эти вопросы без фишек, при помощи деления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10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214414" y="328612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143108" y="2786058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10 и делится на 3 это 9.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9:3=3(частное)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Ответим на эти вопросы без фишек, при помощи деления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10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214414" y="328612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143108" y="2786058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10 и делится на 3 это 9.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9:3=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000100" y="857232"/>
            <a:ext cx="1143008" cy="8572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6182" y="4500570"/>
            <a:ext cx="42862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10 – 9 = 1 (остаток)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Ответим на эти вопросы без фишек, при помощи деления</a:t>
            </a:r>
            <a:r>
              <a:rPr lang="ru-RU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r>
              <a:rPr lang="ru-RU" sz="6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60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(ост.1) </a:t>
            </a:r>
            <a:endParaRPr lang="ru-RU" sz="6000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10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Овал 19"/>
          <p:cNvSpPr/>
          <p:nvPr/>
        </p:nvSpPr>
        <p:spPr>
          <a:xfrm>
            <a:off x="1214414" y="328612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143108" y="2786058"/>
            <a:ext cx="3929090" cy="120032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Самое большое число, которое меньше 10 и делится на 3 это 9.</a:t>
            </a:r>
          </a:p>
          <a:p>
            <a:r>
              <a:rPr lang="ru-RU" sz="3200" dirty="0" smtClean="0">
                <a:solidFill>
                  <a:schemeClr val="bg1"/>
                </a:solidFill>
              </a:rPr>
              <a:t>9:3=</a:t>
            </a:r>
            <a:r>
              <a:rPr lang="ru-RU" sz="3200" dirty="0" smtClean="0">
                <a:solidFill>
                  <a:srgbClr val="FF0000"/>
                </a:solidFill>
              </a:rPr>
              <a:t>3</a:t>
            </a:r>
            <a:r>
              <a:rPr lang="ru-RU" sz="3200" dirty="0" smtClean="0">
                <a:solidFill>
                  <a:schemeClr val="bg1"/>
                </a:solidFill>
              </a:rPr>
              <a:t>(частное)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1000100" y="857232"/>
            <a:ext cx="1143008" cy="85725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6182" y="4500570"/>
            <a:ext cx="4286280" cy="58477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10 – 9 = 1 (остаток)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14612" y="5429264"/>
            <a:ext cx="5500726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Остаток всегда меньше делителя ( 1 меньше 3)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.ytimg.com/vi/RiHaTs_GfqQ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20" cy="68580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2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7153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00023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5643570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4876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86182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2857488" y="714356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8429652" y="64291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1071538" y="785794"/>
            <a:ext cx="7000924" cy="101566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6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=    </a:t>
            </a:r>
            <a:endParaRPr lang="ru-RU" sz="60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7158" y="1928802"/>
            <a:ext cx="8286808" cy="46166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1.Самое большое число, которое </a:t>
            </a:r>
            <a:r>
              <a:rPr lang="ru-RU" sz="2400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делится на 3 и меньше 8</a:t>
            </a:r>
            <a:endParaRPr lang="ru-RU" sz="2400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571868" y="928670"/>
            <a:ext cx="1285884" cy="78581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500305"/>
            <a:ext cx="1714512" cy="3893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452</Words>
  <PresentationFormat>Экран (4:3)</PresentationFormat>
  <Paragraphs>190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Aлександр Ковалев</dc:creator>
  <cp:lastModifiedBy>Елена</cp:lastModifiedBy>
  <cp:revision>8</cp:revision>
  <dcterms:created xsi:type="dcterms:W3CDTF">2020-04-13T08:19:07Z</dcterms:created>
  <dcterms:modified xsi:type="dcterms:W3CDTF">2020-04-13T09:37:41Z</dcterms:modified>
</cp:coreProperties>
</file>