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8" r:id="rId2"/>
    <p:sldId id="265" r:id="rId3"/>
    <p:sldId id="266" r:id="rId4"/>
    <p:sldId id="259" r:id="rId5"/>
    <p:sldId id="268" r:id="rId6"/>
    <p:sldId id="269" r:id="rId7"/>
    <p:sldId id="270" r:id="rId8"/>
    <p:sldId id="260" r:id="rId9"/>
    <p:sldId id="271" r:id="rId10"/>
    <p:sldId id="272" r:id="rId11"/>
    <p:sldId id="279" r:id="rId12"/>
    <p:sldId id="274" r:id="rId13"/>
    <p:sldId id="275" r:id="rId14"/>
    <p:sldId id="276" r:id="rId15"/>
    <p:sldId id="273" r:id="rId16"/>
    <p:sldId id="277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5CA20A44-E0E8-452F-B218-D8AD074C1587}" type="datetimeFigureOut">
              <a:rPr lang="ru-RU" smtClean="0"/>
              <a:pPr/>
              <a:t>28.04.2020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8CAE569-6462-433E-8AE9-707A8441A5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cdn.pixabay.com/photo/2016/04/22/10/16/paper-1345510_960_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42976" y="1928802"/>
            <a:ext cx="7143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Тема урока: Умножение двузначного числа на круглое число десятков.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 Умножение вида 23  40</a:t>
            </a:r>
          </a:p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ru-RU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29 апреля. </a:t>
            </a:r>
            <a:endParaRPr lang="ru-RU" sz="2800" dirty="0"/>
          </a:p>
        </p:txBody>
      </p:sp>
      <p:sp>
        <p:nvSpPr>
          <p:cNvPr id="7" name="Овал 6"/>
          <p:cNvSpPr/>
          <p:nvPr/>
        </p:nvSpPr>
        <p:spPr>
          <a:xfrm>
            <a:off x="6286512" y="3000372"/>
            <a:ext cx="71438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volna.org/wp-content/uploads/2016/09/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28792" y="3545632"/>
            <a:ext cx="6900766" cy="33123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28794" y="1571612"/>
            <a:ext cx="659145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 ∙ 40</a:t>
            </a:r>
            <a:endParaRPr lang="ru-RU" sz="13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285728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Умножение двузначного числа на круглое число десятков</a:t>
            </a:r>
            <a:endParaRPr lang="ru-RU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2728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0101" t="34747" r="19293" b="42020"/>
          <a:stretch/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2 3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4 0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85786" y="5000636"/>
            <a:ext cx="8143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Записываем в столбик, смещая 0 в числе 40 вправо , так чтобы 4 десятка  оказались под  3 единицами. Теперь не обращая внимания на 0 , умножаем 23 на 4.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2 3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4 0</a:t>
            </a:r>
          </a:p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 9 2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5857892"/>
            <a:ext cx="771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К полученному результату  приписываем справа 0.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214546" y="0"/>
            <a:ext cx="364333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ru-RU" sz="8800" dirty="0" smtClean="0"/>
              <a:t> </a:t>
            </a:r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2 3</a:t>
            </a:r>
          </a:p>
          <a:p>
            <a:r>
              <a:rPr lang="ru-RU" sz="8800" u="sng" dirty="0" smtClean="0">
                <a:solidFill>
                  <a:schemeClr val="accent1">
                    <a:lumMod val="75000"/>
                  </a:schemeClr>
                </a:solidFill>
              </a:rPr>
              <a:t>     4 0</a:t>
            </a:r>
          </a:p>
          <a:p>
            <a:r>
              <a:rPr lang="ru-RU" sz="8800" dirty="0" smtClean="0">
                <a:solidFill>
                  <a:schemeClr val="accent1">
                    <a:lumMod val="75000"/>
                  </a:schemeClr>
                </a:solidFill>
              </a:rPr>
              <a:t>  9 2 0</a:t>
            </a:r>
          </a:p>
        </p:txBody>
      </p:sp>
      <p:pic>
        <p:nvPicPr>
          <p:cNvPr id="7170" name="Picture 2" descr="https://img2.freepng.ru/20180420/ykq/kisspng-incandescent-light-bulb-led-lamp-clip-art-poster-set-5ada8ea6706311.88141912152427280646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3857628"/>
            <a:ext cx="3143240" cy="27939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928794" y="4786322"/>
            <a:ext cx="46434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Правило – учебник с.115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0"/>
            <a:ext cx="8572528" cy="3147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вал 6"/>
          <p:cNvSpPr/>
          <p:nvPr/>
        </p:nvSpPr>
        <p:spPr>
          <a:xfrm>
            <a:off x="1142976" y="1071546"/>
            <a:ext cx="785818" cy="92869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1928794" y="2500306"/>
            <a:ext cx="285752" cy="15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7224" y="5500702"/>
            <a:ext cx="7715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Выполняем умножение не обращая внимания  на цифру 0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результату приписываем справа 0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№3 </a:t>
            </a:r>
          </a:p>
          <a:p>
            <a:pPr algn="ctr"/>
            <a:r>
              <a:rPr lang="ru-RU" sz="2800" dirty="0" smtClean="0"/>
              <a:t>1 и 2 столбик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. 31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 </a:t>
            </a:r>
            <a:r>
              <a:rPr lang="ru-RU" sz="4400" u="sng" dirty="0" smtClean="0"/>
              <a:t>  3 0</a:t>
            </a:r>
            <a:endParaRPr lang="ru-RU" sz="4400" u="sng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№3 </a:t>
            </a:r>
          </a:p>
          <a:p>
            <a:pPr algn="ctr"/>
            <a:r>
              <a:rPr lang="ru-RU" sz="2800" dirty="0" smtClean="0"/>
              <a:t>1 и 2 столбик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. 31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 </a:t>
            </a:r>
            <a:r>
              <a:rPr lang="ru-RU" sz="4400" u="sng" dirty="0" smtClean="0"/>
              <a:t>  3 0</a:t>
            </a:r>
            <a:endParaRPr lang="ru-RU" sz="4400" u="sng" dirty="0"/>
          </a:p>
        </p:txBody>
      </p:sp>
      <p:sp>
        <p:nvSpPr>
          <p:cNvPr id="5" name="Овал 4"/>
          <p:cNvSpPr/>
          <p:nvPr/>
        </p:nvSpPr>
        <p:spPr>
          <a:xfrm>
            <a:off x="1643042" y="1714488"/>
            <a:ext cx="785818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№3 </a:t>
            </a:r>
          </a:p>
          <a:p>
            <a:pPr algn="ctr"/>
            <a:r>
              <a:rPr lang="ru-RU" sz="2800" dirty="0" smtClean="0"/>
              <a:t>1 и 2 столбик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. 31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 </a:t>
            </a:r>
            <a:r>
              <a:rPr lang="ru-RU" sz="4400" u="sng" dirty="0" smtClean="0"/>
              <a:t>  3 0</a:t>
            </a:r>
            <a:endParaRPr lang="ru-RU" sz="44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307181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9 3</a:t>
            </a:r>
            <a:endParaRPr lang="ru-RU" sz="40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358216" y="3071016"/>
            <a:ext cx="42862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00166" y="428604"/>
            <a:ext cx="5072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Учебник с.116 №3 </a:t>
            </a:r>
          </a:p>
          <a:p>
            <a:pPr algn="ctr"/>
            <a:r>
              <a:rPr lang="ru-RU" sz="2800" dirty="0" smtClean="0"/>
              <a:t>1 и 2 столбик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357290" y="1714488"/>
            <a:ext cx="20002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. 31</a:t>
            </a:r>
          </a:p>
          <a:p>
            <a:r>
              <a:rPr lang="ru-RU" sz="4400" dirty="0" smtClean="0"/>
              <a:t> </a:t>
            </a:r>
            <a:r>
              <a:rPr lang="ru-RU" sz="4400" dirty="0" smtClean="0"/>
              <a:t> </a:t>
            </a:r>
            <a:r>
              <a:rPr lang="ru-RU" sz="4400" u="sng" dirty="0" smtClean="0"/>
              <a:t>  3 0</a:t>
            </a:r>
            <a:endParaRPr lang="ru-RU" sz="4400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3071810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9 3 0</a:t>
            </a:r>
            <a:endParaRPr lang="ru-RU" sz="4000" dirty="0"/>
          </a:p>
        </p:txBody>
      </p:sp>
      <p:pic>
        <p:nvPicPr>
          <p:cNvPr id="1030" name="Picture 6" descr="https://avatars.mds.yandex.net/get-zen_doc/1866101/pub_5dc592d1b18b3938187fb068_5dc592e61877c954d6c7635a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071678"/>
            <a:ext cx="4119916" cy="46291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1214422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285728"/>
            <a:ext cx="45406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Сопоставьте пример с ответом.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7143768" y="1214422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3" name="Прямая со стрелкой 12"/>
          <p:cNvCxnSpPr>
            <a:endCxn id="7" idx="2"/>
          </p:cNvCxnSpPr>
          <p:nvPr/>
        </p:nvCxnSpPr>
        <p:spPr>
          <a:xfrm>
            <a:off x="2987824" y="1016732"/>
            <a:ext cx="4155944" cy="8097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6736713" y="1078333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3"/>
            <a:endCxn id="7" idx="2"/>
          </p:cNvCxnSpPr>
          <p:nvPr/>
        </p:nvCxnSpPr>
        <p:spPr>
          <a:xfrm>
            <a:off x="2987824" y="1016732"/>
            <a:ext cx="3748889" cy="67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87824" y="2012624"/>
            <a:ext cx="1728192" cy="3216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6736713" y="1078333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3"/>
            <a:endCxn id="7" idx="2"/>
          </p:cNvCxnSpPr>
          <p:nvPr/>
        </p:nvCxnSpPr>
        <p:spPr>
          <a:xfrm>
            <a:off x="2987824" y="1016732"/>
            <a:ext cx="3748889" cy="67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87824" y="2012624"/>
            <a:ext cx="1728192" cy="3216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000364" y="2786058"/>
            <a:ext cx="1874444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6736713" y="1078333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3"/>
            <a:endCxn id="7" idx="2"/>
          </p:cNvCxnSpPr>
          <p:nvPr/>
        </p:nvCxnSpPr>
        <p:spPr>
          <a:xfrm>
            <a:off x="2987824" y="1016732"/>
            <a:ext cx="3748889" cy="67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87824" y="2012624"/>
            <a:ext cx="1728192" cy="3216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000364" y="2786058"/>
            <a:ext cx="1874444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071802" y="3571876"/>
            <a:ext cx="3312368" cy="834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476672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(3∙9)-12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395536" y="1628800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86-(81:9)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395536" y="2780928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24+(8∙3)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95536" y="3933056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72:9+42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95536" y="5085184"/>
            <a:ext cx="2592288" cy="108012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∙ 6-72</a:t>
            </a:r>
          </a:p>
        </p:txBody>
      </p:sp>
      <p:sp>
        <p:nvSpPr>
          <p:cNvPr id="7" name="Овал 6"/>
          <p:cNvSpPr/>
          <p:nvPr/>
        </p:nvSpPr>
        <p:spPr>
          <a:xfrm>
            <a:off x="6736713" y="1078333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767879" y="5030153"/>
            <a:ext cx="1357888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Овал 41"/>
          <p:cNvSpPr/>
          <p:nvPr/>
        </p:nvSpPr>
        <p:spPr>
          <a:xfrm>
            <a:off x="4357232" y="521829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4875972" y="2012624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Овал 43"/>
          <p:cNvSpPr/>
          <p:nvPr/>
        </p:nvSpPr>
        <p:spPr>
          <a:xfrm>
            <a:off x="6444208" y="2918700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Овал 44"/>
          <p:cNvSpPr/>
          <p:nvPr/>
        </p:nvSpPr>
        <p:spPr>
          <a:xfrm>
            <a:off x="5147173" y="3932418"/>
            <a:ext cx="1368152" cy="1224136"/>
          </a:xfrm>
          <a:prstGeom prst="ellipse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Прямая со стрелкой 21"/>
          <p:cNvCxnSpPr>
            <a:stCxn id="2" idx="3"/>
            <a:endCxn id="7" idx="2"/>
          </p:cNvCxnSpPr>
          <p:nvPr/>
        </p:nvCxnSpPr>
        <p:spPr>
          <a:xfrm>
            <a:off x="2987824" y="1016732"/>
            <a:ext cx="3748889" cy="67366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2987824" y="2012624"/>
            <a:ext cx="1728192" cy="32165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000364" y="2786058"/>
            <a:ext cx="1874444" cy="6120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071802" y="3571876"/>
            <a:ext cx="3312368" cy="8343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987824" y="4797153"/>
            <a:ext cx="2159349" cy="8280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6248" y="214290"/>
            <a:ext cx="39290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число оказалось лишним?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Умножьте все ответы на это число.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79281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1460581" y="546355"/>
            <a:ext cx="5631699" cy="3500876"/>
            <a:chOff x="107504" y="1187268"/>
            <a:chExt cx="5832648" cy="3703857"/>
          </a:xfrm>
        </p:grpSpPr>
        <p:sp>
          <p:nvSpPr>
            <p:cNvPr id="2" name="Равнобедренный треугольник 1"/>
            <p:cNvSpPr/>
            <p:nvPr/>
          </p:nvSpPr>
          <p:spPr>
            <a:xfrm>
              <a:off x="1122156" y="1187268"/>
              <a:ext cx="3096344" cy="2736304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491880" y="1988840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18510" y="4077072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504" y="1988839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14612" y="4643446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- ?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46328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-99392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5402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701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i.pinimg.com/736x/16/10/2f/16102fae07fe479a56426838e1adf845--back-to-scho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6" name="Группа 5"/>
          <p:cNvGrpSpPr/>
          <p:nvPr/>
        </p:nvGrpSpPr>
        <p:grpSpPr>
          <a:xfrm>
            <a:off x="1460581" y="546355"/>
            <a:ext cx="5631699" cy="3500876"/>
            <a:chOff x="107504" y="1187268"/>
            <a:chExt cx="5832648" cy="3703857"/>
          </a:xfrm>
        </p:grpSpPr>
        <p:sp>
          <p:nvSpPr>
            <p:cNvPr id="2" name="Равнобедренный треугольник 1"/>
            <p:cNvSpPr/>
            <p:nvPr/>
          </p:nvSpPr>
          <p:spPr>
            <a:xfrm>
              <a:off x="1122156" y="1187268"/>
              <a:ext cx="3096344" cy="2736304"/>
            </a:xfrm>
            <a:prstGeom prst="triangl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491880" y="1988840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818510" y="4077072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07504" y="1988839"/>
              <a:ext cx="2448272" cy="814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54 см</a:t>
              </a:r>
              <a:endParaRPr lang="ru-RU" sz="4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710973" y="4520174"/>
            <a:ext cx="24482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 - ?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520" y="4072638"/>
            <a:ext cx="8640960" cy="221851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 = 54 + 54 + 54 = 54 ∙ 3 = 162 (см)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1846328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07904" y="-99392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15402" y="2893069"/>
            <a:ext cx="24482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4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17017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558</TotalTime>
  <Words>380</Words>
  <Application>Microsoft Office PowerPoint</Application>
  <PresentationFormat>Экран (4:3)</PresentationFormat>
  <Paragraphs>122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Анечка</dc:creator>
  <cp:lastModifiedBy>Елена</cp:lastModifiedBy>
  <cp:revision>43</cp:revision>
  <dcterms:created xsi:type="dcterms:W3CDTF">2016-10-16T10:17:35Z</dcterms:created>
  <dcterms:modified xsi:type="dcterms:W3CDTF">2020-04-28T12:46:16Z</dcterms:modified>
</cp:coreProperties>
</file>