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59" r:id="rId4"/>
    <p:sldId id="260" r:id="rId5"/>
    <p:sldId id="262" r:id="rId6"/>
    <p:sldId id="257" r:id="rId7"/>
    <p:sldId id="258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9/12/2020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9/12/2020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изкультура для детей / Дети и воспитание / Жить просто! А хорошо жить с  нашими советами — еще проще!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791302" y="-15801"/>
            <a:ext cx="34006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solidFill>
                  <a:srgbClr val="002060"/>
                </a:solidFill>
              </a:rPr>
              <a:t>Организация и методика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</a:rPr>
              <a:t> проведения занятий по физической культуре</a:t>
            </a:r>
          </a:p>
          <a:p>
            <a:pPr algn="ctr"/>
            <a:r>
              <a:rPr lang="ru-RU" sz="2000" b="1" i="1" dirty="0">
                <a:solidFill>
                  <a:srgbClr val="002060"/>
                </a:solidFill>
              </a:rPr>
              <a:t> в детском саду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0"/>
            <a:ext cx="3735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Подготовила воспитатель</a:t>
            </a:r>
          </a:p>
          <a:p>
            <a:r>
              <a:rPr lang="ru-RU" b="1" i="1" dirty="0" smtClean="0"/>
              <a:t>Мельник Ольга Николаевна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3126656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13508"/>
            <a:ext cx="8596668" cy="1136469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</a:rPr>
              <a:t>Групповой способ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257" y="1449977"/>
            <a:ext cx="9379132" cy="54080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 smtClean="0"/>
              <a:t>Формируется </a:t>
            </a:r>
            <a:r>
              <a:rPr lang="ru-RU" sz="2400" b="1" i="1" dirty="0"/>
              <a:t>2-3 подгруппы детей, каждая получает свое задание. С одной проводится обучение запланированному движению, остальным предлагается выполнение уже знакомых, не требующих страховки упражнений. При использовании данного способа повышается общая и моторная плотность занятия, обеспечивается целесообразная, постепенно нарастающая динамика пульса, появляется возможность закрепления навыков при повторении упражнений. Преимущество способа состоит в возможности разделения детей на подгруппы с учетом их двигательной подготовленности, что в известной мере индивидуализирует занятия. </a:t>
            </a:r>
            <a:endParaRPr lang="ru-RU" sz="2400" b="1" i="1" dirty="0" smtClean="0"/>
          </a:p>
          <a:p>
            <a:pPr marL="0" indent="0">
              <a:buNone/>
            </a:pPr>
            <a:r>
              <a:rPr lang="ru-RU" sz="2400" b="1" i="1" dirty="0" smtClean="0"/>
              <a:t>Групповой </a:t>
            </a:r>
            <a:r>
              <a:rPr lang="ru-RU" sz="2400" b="1" i="1" dirty="0"/>
              <a:t>способ целесообразен в работе со старшими дошкольниками. </a:t>
            </a:r>
          </a:p>
        </p:txBody>
      </p:sp>
    </p:spTree>
    <p:extLst>
      <p:ext uri="{BB962C8B-B14F-4D97-AF65-F5344CB8AC3E}">
        <p14:creationId xmlns:p14="http://schemas.microsoft.com/office/powerpoint/2010/main" val="342314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ФИЗКУЛЬТ-УРА!: Физкультура в детском саду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2318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Смайлик гиф анимация картинки: Спасибо за внимание! Фон зеленый, надпись  разноцветная скачать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0226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i="1" dirty="0"/>
              <a:t>СТРУКТУРА ФИЗКУЛЬТУРНОГО ЗАНЯТИЯ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320" y="2160589"/>
            <a:ext cx="9875520" cy="4697411"/>
          </a:xfrm>
        </p:spPr>
        <p:txBody>
          <a:bodyPr>
            <a:normAutofit/>
          </a:bodyPr>
          <a:lstStyle/>
          <a:p>
            <a:r>
              <a:rPr lang="ru-RU" sz="6000" b="1" i="1" dirty="0" smtClean="0"/>
              <a:t>Вводная часть</a:t>
            </a:r>
          </a:p>
          <a:p>
            <a:r>
              <a:rPr lang="ru-RU" sz="6000" b="1" i="1" dirty="0" smtClean="0"/>
              <a:t>Основная часть</a:t>
            </a:r>
          </a:p>
          <a:p>
            <a:r>
              <a:rPr lang="ru-RU" sz="6000" b="1" i="1" dirty="0" smtClean="0"/>
              <a:t>Заключительная часть</a:t>
            </a:r>
            <a:endParaRPr lang="ru-RU" sz="6000" b="1" i="1" dirty="0"/>
          </a:p>
        </p:txBody>
      </p:sp>
    </p:spTree>
    <p:extLst>
      <p:ext uri="{BB962C8B-B14F-4D97-AF65-F5344CB8AC3E}">
        <p14:creationId xmlns:p14="http://schemas.microsoft.com/office/powerpoint/2010/main" val="4165865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i="1" dirty="0">
                <a:solidFill>
                  <a:srgbClr val="FF0000"/>
                </a:solidFill>
              </a:rPr>
              <a:t>Вводная часть</a:t>
            </a:r>
            <a:r>
              <a:rPr lang="ru-RU" b="1" i="1" dirty="0">
                <a:solidFill>
                  <a:srgbClr val="FF0000"/>
                </a:solidFill>
              </a:rPr>
              <a:t/>
            </a:r>
            <a:br>
              <a:rPr lang="ru-RU" b="1" i="1" dirty="0">
                <a:solidFill>
                  <a:srgbClr val="FF0000"/>
                </a:solidFill>
              </a:rPr>
            </a:b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571" y="1515291"/>
            <a:ext cx="10045337" cy="53427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</a:rPr>
              <a:t>Цель</a:t>
            </a:r>
            <a:r>
              <a:rPr lang="ru-RU" sz="3200" b="1" i="1" dirty="0">
                <a:solidFill>
                  <a:srgbClr val="002060"/>
                </a:solidFill>
              </a:rPr>
              <a:t>: </a:t>
            </a:r>
            <a:r>
              <a:rPr lang="ru-RU" sz="3200" b="1" i="1" dirty="0"/>
              <a:t>организовать детей, собрать и активизировать внимание у детей, вызвать у них интерес к занятию, создать бодрое </a:t>
            </a:r>
            <a:r>
              <a:rPr lang="ru-RU" sz="3200" b="1" i="1" dirty="0" smtClean="0"/>
              <a:t>настроение. 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00B050"/>
                </a:solidFill>
              </a:rPr>
              <a:t>Содержание</a:t>
            </a:r>
            <a:r>
              <a:rPr lang="ru-RU" sz="3200" b="1" i="1" dirty="0">
                <a:solidFill>
                  <a:srgbClr val="00B050"/>
                </a:solidFill>
              </a:rPr>
              <a:t>: </a:t>
            </a:r>
            <a:r>
              <a:rPr lang="ru-RU" sz="3200" b="1" i="1" dirty="0"/>
              <a:t>строевые упражнения, различные виды </a:t>
            </a:r>
            <a:r>
              <a:rPr lang="ru-RU" sz="3200" b="1" i="1" dirty="0" smtClean="0"/>
              <a:t>ходьбы </a:t>
            </a:r>
            <a:r>
              <a:rPr lang="ru-RU" sz="3200" b="1" i="1" dirty="0"/>
              <a:t>и бега, прыжки, упражнения для коррекции осанки и профилактики плоскостопия, обучение правильному дыханию, построения и </a:t>
            </a:r>
            <a:r>
              <a:rPr lang="ru-RU" sz="3200" b="1" i="1" dirty="0" smtClean="0"/>
              <a:t>перестроения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63255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8957" y="0"/>
            <a:ext cx="8596668" cy="644434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Основная часть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644434"/>
            <a:ext cx="10006149" cy="62135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B050"/>
                </a:solidFill>
              </a:rPr>
              <a:t>Общеразвивающие </a:t>
            </a:r>
            <a:r>
              <a:rPr lang="ru-RU" sz="2400" b="1" i="1" dirty="0">
                <a:solidFill>
                  <a:srgbClr val="00B050"/>
                </a:solidFill>
              </a:rPr>
              <a:t>упражнения для развития и укрепления мышц </a:t>
            </a:r>
            <a:r>
              <a:rPr lang="ru-RU" sz="2400" b="1" i="1" dirty="0" smtClean="0">
                <a:solidFill>
                  <a:srgbClr val="00B050"/>
                </a:solidFill>
              </a:rPr>
              <a:t>   плечевого </a:t>
            </a:r>
            <a:r>
              <a:rPr lang="ru-RU" sz="2400" b="1" i="1" dirty="0">
                <a:solidFill>
                  <a:srgbClr val="00B050"/>
                </a:solidFill>
              </a:rPr>
              <a:t>пояса, живота и спины, ног, для гибкости позвоночника. </a:t>
            </a:r>
            <a:endParaRPr lang="ru-RU" sz="2400" b="1" i="1" dirty="0" smtClean="0">
              <a:solidFill>
                <a:srgbClr val="00B05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Цель</a:t>
            </a:r>
            <a:r>
              <a:rPr lang="ru-RU" sz="2400" b="1" i="1" dirty="0">
                <a:solidFill>
                  <a:srgbClr val="002060"/>
                </a:solidFill>
              </a:rPr>
              <a:t>: </a:t>
            </a:r>
            <a:r>
              <a:rPr lang="ru-RU" sz="2400" b="1" i="1" dirty="0"/>
              <a:t>обеспечивает тренировку всех мышц, способствует воспитанию хорошей осанки, подготавливает организм к дальнейшим нагрузкам. </a:t>
            </a:r>
            <a:endParaRPr lang="ru-RU" sz="2400" b="1" i="1" dirty="0" smtClean="0"/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B050"/>
                </a:solidFill>
              </a:rPr>
              <a:t>Обучение </a:t>
            </a:r>
            <a:r>
              <a:rPr lang="ru-RU" sz="2400" b="1" i="1" dirty="0">
                <a:solidFill>
                  <a:srgbClr val="00B050"/>
                </a:solidFill>
              </a:rPr>
              <a:t>детей основным видам движений</a:t>
            </a:r>
            <a:r>
              <a:rPr lang="ru-RU" sz="2400" b="1" i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sz="2400" b="1" i="1" dirty="0" smtClean="0"/>
              <a:t> </a:t>
            </a:r>
            <a:r>
              <a:rPr lang="ru-RU" sz="2400" b="1" i="1" dirty="0">
                <a:solidFill>
                  <a:srgbClr val="002060"/>
                </a:solidFill>
              </a:rPr>
              <a:t>Цель: </a:t>
            </a:r>
            <a:r>
              <a:rPr lang="ru-RU" sz="2400" b="1" i="1" dirty="0"/>
              <a:t>способствует развитию всех физических качеств дошкольников. 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B050"/>
                </a:solidFill>
              </a:rPr>
              <a:t>Подвижная </a:t>
            </a:r>
            <a:r>
              <a:rPr lang="ru-RU" sz="2400" b="1" i="1" dirty="0">
                <a:solidFill>
                  <a:srgbClr val="00B050"/>
                </a:solidFill>
              </a:rPr>
              <a:t>игра</a:t>
            </a:r>
            <a:r>
              <a:rPr lang="ru-RU" sz="2400" b="1" i="1" dirty="0" smtClean="0">
                <a:solidFill>
                  <a:srgbClr val="00B050"/>
                </a:solidFill>
              </a:rPr>
              <a:t>.</a:t>
            </a: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Цель</a:t>
            </a:r>
            <a:r>
              <a:rPr lang="ru-RU" sz="2400" b="1" i="1" dirty="0">
                <a:solidFill>
                  <a:srgbClr val="002060"/>
                </a:solidFill>
              </a:rPr>
              <a:t>: </a:t>
            </a:r>
            <a:r>
              <a:rPr lang="ru-RU" sz="2400" b="1" i="1" dirty="0"/>
              <a:t>обогащает двигательный режим, способствует развитию всех физических качеств – силы, ловкости, выносливости, быстроты реакции, тренировке тормозных процессов, дает максимальную двигательную разрядку. </a:t>
            </a:r>
          </a:p>
        </p:txBody>
      </p:sp>
    </p:spTree>
    <p:extLst>
      <p:ext uri="{BB962C8B-B14F-4D97-AF65-F5344CB8AC3E}">
        <p14:creationId xmlns:p14="http://schemas.microsoft.com/office/powerpoint/2010/main" val="729098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Заключительная часть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9633" y="1672046"/>
            <a:ext cx="9457509" cy="51859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</a:rPr>
              <a:t>Цель: </a:t>
            </a:r>
            <a:r>
              <a:rPr lang="ru-RU" sz="3200" b="1" i="1" dirty="0"/>
              <a:t>восстановление частоты сердечного пульса, подведение педагогического итога занятия</a:t>
            </a:r>
            <a:r>
              <a:rPr lang="ru-RU" sz="3200" b="1" i="1" dirty="0" smtClean="0"/>
              <a:t>.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00B050"/>
                </a:solidFill>
              </a:rPr>
              <a:t>Содержание</a:t>
            </a:r>
            <a:r>
              <a:rPr lang="ru-RU" sz="3200" b="1" i="1" dirty="0">
                <a:solidFill>
                  <a:srgbClr val="00B050"/>
                </a:solidFill>
              </a:rPr>
              <a:t>: </a:t>
            </a:r>
            <a:r>
              <a:rPr lang="ru-RU" sz="3200" b="1" i="1" dirty="0" smtClean="0"/>
              <a:t>игры средней и малой подвижности, физические </a:t>
            </a:r>
            <a:r>
              <a:rPr lang="ru-RU" sz="3200" b="1" i="1" dirty="0"/>
              <a:t>упражнения с постепенным снижением темпа, заключительная ходьба с замедлением темпа, упражнения на восстановление дыхания.</a:t>
            </a:r>
          </a:p>
        </p:txBody>
      </p:sp>
    </p:spTree>
    <p:extLst>
      <p:ext uri="{BB962C8B-B14F-4D97-AF65-F5344CB8AC3E}">
        <p14:creationId xmlns:p14="http://schemas.microsoft.com/office/powerpoint/2010/main" val="15556255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8146" y="195943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i="1" dirty="0">
                <a:solidFill>
                  <a:srgbClr val="FF0000"/>
                </a:solidFill>
              </a:rPr>
              <a:t>Виды физкультурных занятий: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571" y="1658983"/>
            <a:ext cx="9405258" cy="5199018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Традиционные</a:t>
            </a:r>
            <a:r>
              <a:rPr lang="ru-RU" sz="2800" b="1" i="1" dirty="0"/>
              <a:t>;</a:t>
            </a:r>
          </a:p>
          <a:p>
            <a:r>
              <a:rPr lang="ru-RU" sz="2800" b="1" i="1" dirty="0"/>
              <a:t>Музыкально – ритмическая гимнастики;</a:t>
            </a:r>
          </a:p>
          <a:p>
            <a:r>
              <a:rPr lang="ru-RU" sz="2800" b="1" i="1" dirty="0"/>
              <a:t>Прогулки – походы;</a:t>
            </a:r>
          </a:p>
          <a:p>
            <a:r>
              <a:rPr lang="ru-RU" sz="2800" b="1" i="1" dirty="0"/>
              <a:t>Занятия по типу круговой тренировки;</a:t>
            </a:r>
          </a:p>
          <a:p>
            <a:r>
              <a:rPr lang="ru-RU" sz="2800" b="1" i="1" dirty="0"/>
              <a:t>Занятия, построенные на танцевальном материале;</a:t>
            </a:r>
          </a:p>
          <a:p>
            <a:r>
              <a:rPr lang="ru-RU" sz="2800" b="1" i="1" dirty="0"/>
              <a:t>Сюжетно – ролевые занятия;</a:t>
            </a:r>
          </a:p>
          <a:p>
            <a:r>
              <a:rPr lang="ru-RU" sz="2800" b="1" i="1" dirty="0"/>
              <a:t>Игровые занятия</a:t>
            </a:r>
            <a:r>
              <a:rPr lang="ru-RU" sz="2800" b="1" i="1" dirty="0" smtClean="0"/>
              <a:t>;</a:t>
            </a:r>
          </a:p>
          <a:p>
            <a:r>
              <a:rPr lang="ru-RU" sz="2800" b="1" i="1" dirty="0" smtClean="0"/>
              <a:t> </a:t>
            </a:r>
            <a:r>
              <a:rPr lang="ru-RU" sz="2800" b="1" i="1" dirty="0"/>
              <a:t>и др.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2481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</a:rPr>
              <a:t>Способы организации детей на занятиях: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Поточный</a:t>
            </a:r>
          </a:p>
          <a:p>
            <a:r>
              <a:rPr lang="ru-RU" sz="6000" b="1" i="1" dirty="0" smtClean="0"/>
              <a:t>Фронтальный</a:t>
            </a:r>
          </a:p>
          <a:p>
            <a:r>
              <a:rPr lang="ru-RU" sz="6000" b="1" i="1" dirty="0" smtClean="0"/>
              <a:t>Групповой</a:t>
            </a:r>
          </a:p>
        </p:txBody>
      </p:sp>
    </p:spTree>
    <p:extLst>
      <p:ext uri="{BB962C8B-B14F-4D97-AF65-F5344CB8AC3E}">
        <p14:creationId xmlns:p14="http://schemas.microsoft.com/office/powerpoint/2010/main" val="76432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65760"/>
            <a:ext cx="8596668" cy="1018903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</a:rPr>
              <a:t>Поточный </a:t>
            </a:r>
            <a:r>
              <a:rPr lang="ru-RU" sz="4400" b="1" i="1" dirty="0" smtClean="0">
                <a:solidFill>
                  <a:srgbClr val="FF0000"/>
                </a:solidFill>
              </a:rPr>
              <a:t>способ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383" y="1606731"/>
            <a:ext cx="9614263" cy="52512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 smtClean="0"/>
              <a:t>Предусматривает </a:t>
            </a:r>
            <a:r>
              <a:rPr lang="ru-RU" sz="3200" b="1" i="1" dirty="0"/>
              <a:t>выполнение упражнений по </a:t>
            </a:r>
            <a:r>
              <a:rPr lang="ru-RU" sz="3200" b="1" i="1" dirty="0" smtClean="0"/>
              <a:t>очереди. Разновидностью </a:t>
            </a:r>
            <a:r>
              <a:rPr lang="ru-RU" sz="3200" b="1" i="1" dirty="0"/>
              <a:t>поточного способа является круговой, когда дети выполняют друг за другом не одно, а серию </a:t>
            </a:r>
            <a:r>
              <a:rPr lang="ru-RU" sz="3200" b="1" i="1" dirty="0" smtClean="0"/>
              <a:t>упражнений. </a:t>
            </a:r>
          </a:p>
          <a:p>
            <a:pPr marL="0" indent="0">
              <a:buNone/>
            </a:pPr>
            <a:r>
              <a:rPr lang="ru-RU" sz="3200" b="1" i="1" dirty="0" smtClean="0"/>
              <a:t>Этот </a:t>
            </a:r>
            <a:r>
              <a:rPr lang="ru-RU" sz="3200" b="1" i="1" dirty="0"/>
              <a:t>способ применяется не для разучивания, а в основном для закрепления двигательных навыков и развития физических качеств. </a:t>
            </a:r>
          </a:p>
        </p:txBody>
      </p:sp>
    </p:spTree>
    <p:extLst>
      <p:ext uri="{BB962C8B-B14F-4D97-AF65-F5344CB8AC3E}">
        <p14:creationId xmlns:p14="http://schemas.microsoft.com/office/powerpoint/2010/main" val="1760550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</a:rPr>
              <a:t>Фронтальный способ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1885" y="1789611"/>
            <a:ext cx="9313817" cy="506838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i="1" dirty="0" smtClean="0"/>
              <a:t>Предполагает </a:t>
            </a:r>
            <a:r>
              <a:rPr lang="ru-RU" sz="3600" b="1" i="1" dirty="0"/>
              <a:t>выполнение одного и того же упражнения всеми детьми одновременно, что исключает или сокращает до минимума ожидание. </a:t>
            </a:r>
            <a:endParaRPr lang="ru-RU" sz="3600" b="1" i="1" dirty="0" smtClean="0"/>
          </a:p>
          <a:p>
            <a:pPr marL="0" indent="0">
              <a:buNone/>
            </a:pPr>
            <a:r>
              <a:rPr lang="ru-RU" sz="3600" b="1" i="1" dirty="0" smtClean="0"/>
              <a:t>Такой </a:t>
            </a:r>
            <a:r>
              <a:rPr lang="ru-RU" sz="3600" b="1" i="1" dirty="0"/>
              <a:t>способ требует соответствующей организации, так как контроль за правильностью выполнения движениями несколькими затруднен.</a:t>
            </a:r>
          </a:p>
        </p:txBody>
      </p:sp>
    </p:spTree>
    <p:extLst>
      <p:ext uri="{BB962C8B-B14F-4D97-AF65-F5344CB8AC3E}">
        <p14:creationId xmlns:p14="http://schemas.microsoft.com/office/powerpoint/2010/main" val="83283947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</TotalTime>
  <Words>430</Words>
  <Application>Microsoft Office PowerPoint</Application>
  <PresentationFormat>Широкоэкранный</PresentationFormat>
  <Paragraphs>44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Аспект</vt:lpstr>
      <vt:lpstr>Презентация PowerPoint</vt:lpstr>
      <vt:lpstr>СТРУКТУРА ФИЗКУЛЬТУРНОГО ЗАНЯТИЯ</vt:lpstr>
      <vt:lpstr>Вводная часть </vt:lpstr>
      <vt:lpstr>Основная часть</vt:lpstr>
      <vt:lpstr>Заключительная часть</vt:lpstr>
      <vt:lpstr>Виды физкультурных занятий:  </vt:lpstr>
      <vt:lpstr>Способы организации детей на занятиях: </vt:lpstr>
      <vt:lpstr>Поточный способ</vt:lpstr>
      <vt:lpstr>Фронтальный способ</vt:lpstr>
      <vt:lpstr>Групповой способ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6</cp:revision>
  <dcterms:created xsi:type="dcterms:W3CDTF">2020-09-12T16:31:21Z</dcterms:created>
  <dcterms:modified xsi:type="dcterms:W3CDTF">2020-09-12T18:15:07Z</dcterms:modified>
</cp:coreProperties>
</file>