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av" ContentType="audio/x-wav"/>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6" r:id="rId1"/>
  </p:sldMasterIdLst>
  <p:sldIdLst>
    <p:sldId id="256" r:id="rId2"/>
    <p:sldId id="260" r:id="rId3"/>
    <p:sldId id="259" r:id="rId4"/>
    <p:sldId id="257" r:id="rId5"/>
    <p:sldId id="258" r:id="rId6"/>
    <p:sldId id="261" r:id="rId7"/>
    <p:sldId id="275" r:id="rId8"/>
    <p:sldId id="276" r:id="rId9"/>
    <p:sldId id="277" r:id="rId10"/>
    <p:sldId id="266" r:id="rId11"/>
    <p:sldId id="267" r:id="rId12"/>
    <p:sldId id="268" r:id="rId13"/>
    <p:sldId id="270" r:id="rId14"/>
    <p:sldId id="274" r:id="rId15"/>
    <p:sldId id="269" r:id="rId16"/>
    <p:sldId id="272" r:id="rId17"/>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7526"/>
    <p:restoredTop sz="94640"/>
  </p:normalViewPr>
  <p:slideViewPr>
    <p:cSldViewPr snapToGrid="0" snapToObjects="1">
      <p:cViewPr varScale="1">
        <p:scale>
          <a:sx n="111" d="100"/>
          <a:sy n="111" d="100"/>
        </p:scale>
        <p:origin x="1096" y="2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1.png"/><Relationship Id="rId7" Type="http://schemas.openxmlformats.org/officeDocument/2006/relationships/image" Target="../media/image15.png"/><Relationship Id="rId2" Type="http://schemas.openxmlformats.org/officeDocument/2006/relationships/image" Target="../media/image10.png"/><Relationship Id="rId1" Type="http://schemas.openxmlformats.org/officeDocument/2006/relationships/slideMaster" Target="../slideMasters/slideMaster1.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Layouts/_rels/slideLayout4.xml.rels><?xml version="1.0" encoding="UTF-8" standalone="yes"?>
<Relationships xmlns="http://schemas.openxmlformats.org/package/2006/relationships"><Relationship Id="rId8" Type="http://schemas.openxmlformats.org/officeDocument/2006/relationships/image" Target="../media/image22.png"/><Relationship Id="rId3" Type="http://schemas.openxmlformats.org/officeDocument/2006/relationships/image" Target="../media/image17.png"/><Relationship Id="rId7" Type="http://schemas.openxmlformats.org/officeDocument/2006/relationships/image" Target="../media/image21.png"/><Relationship Id="rId2" Type="http://schemas.openxmlformats.org/officeDocument/2006/relationships/image" Target="../media/image16.png"/><Relationship Id="rId1" Type="http://schemas.openxmlformats.org/officeDocument/2006/relationships/slideMaster" Target="../slideMasters/slideMaster1.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Master" Target="../slideMasters/slideMaster1.xml"/><Relationship Id="rId6" Type="http://schemas.openxmlformats.org/officeDocument/2006/relationships/image" Target="../media/image27.png"/><Relationship Id="rId5" Type="http://schemas.openxmlformats.org/officeDocument/2006/relationships/image" Target="../media/image26.png"/><Relationship Id="rId4" Type="http://schemas.openxmlformats.org/officeDocument/2006/relationships/image" Target="../media/image25.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Master" Target="../slideMasters/slideMaster1.xml"/><Relationship Id="rId6" Type="http://schemas.openxmlformats.org/officeDocument/2006/relationships/image" Target="../media/image32.png"/><Relationship Id="rId5" Type="http://schemas.openxmlformats.org/officeDocument/2006/relationships/image" Target="../media/image31.png"/><Relationship Id="rId4" Type="http://schemas.openxmlformats.org/officeDocument/2006/relationships/image" Target="../media/image30.png"/></Relationships>
</file>

<file path=ppt/slideLayouts/_rels/slideLayout7.xml.rels><?xml version="1.0" encoding="UTF-8" standalone="yes"?>
<Relationships xmlns="http://schemas.openxmlformats.org/package/2006/relationships"><Relationship Id="rId8" Type="http://schemas.openxmlformats.org/officeDocument/2006/relationships/image" Target="../media/image38.png"/><Relationship Id="rId3" Type="http://schemas.openxmlformats.org/officeDocument/2006/relationships/image" Target="../media/image33.png"/><Relationship Id="rId7" Type="http://schemas.openxmlformats.org/officeDocument/2006/relationships/image" Target="../media/image37.png"/><Relationship Id="rId2" Type="http://schemas.openxmlformats.org/officeDocument/2006/relationships/slideMaster" Target="../slideMasters/slideMaster1.xml"/><Relationship Id="rId1" Type="http://schemas.openxmlformats.org/officeDocument/2006/relationships/audio" Target="../media/audio1.wav"/><Relationship Id="rId6" Type="http://schemas.openxmlformats.org/officeDocument/2006/relationships/image" Target="../media/image36.png"/><Relationship Id="rId5" Type="http://schemas.openxmlformats.org/officeDocument/2006/relationships/image" Target="../media/image35.png"/><Relationship Id="rId4" Type="http://schemas.openxmlformats.org/officeDocument/2006/relationships/image" Target="../media/image34.png"/><Relationship Id="rId9" Type="http://schemas.openxmlformats.org/officeDocument/2006/relationships/image" Target="../media/image39.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206992" y="1801368"/>
            <a:ext cx="9144000" cy="1271668"/>
          </a:xfrm>
          <a:prstGeom prst="rect">
            <a:avLst/>
          </a:prstGeom>
        </p:spPr>
        <p:txBody>
          <a:bodyPr anchor="b"/>
          <a:lstStyle>
            <a:lvl1pPr algn="ctr">
              <a:defRPr sz="6000">
                <a:solidFill>
                  <a:schemeClr val="accent1">
                    <a:lumMod val="75000"/>
                  </a:schemeClr>
                </a:solidFill>
                <a:latin typeface="Segoe UI Light" panose="020B0502040204020203" pitchFamily="34" charset="0"/>
                <a:cs typeface="Segoe UI Light" panose="020B0502040204020203" pitchFamily="34" charset="0"/>
              </a:defRPr>
            </a:lvl1pPr>
          </a:lstStyle>
          <a:p>
            <a:r>
              <a:rPr lang="ru-RU"/>
              <a:t>Образец заголовка</a:t>
            </a:r>
            <a:endParaRPr lang="ru-RU" dirty="0"/>
          </a:p>
        </p:txBody>
      </p:sp>
      <p:sp>
        <p:nvSpPr>
          <p:cNvPr id="3" name="Подзаголовок 2"/>
          <p:cNvSpPr>
            <a:spLocks noGrp="1"/>
          </p:cNvSpPr>
          <p:nvPr>
            <p:ph type="subTitle" idx="1"/>
          </p:nvPr>
        </p:nvSpPr>
        <p:spPr>
          <a:xfrm>
            <a:off x="3215012" y="4566542"/>
            <a:ext cx="5761973" cy="1655762"/>
          </a:xfrm>
          <a:prstGeom prst="rect">
            <a:avLst/>
          </a:prstGeom>
        </p:spPr>
        <p:txBody>
          <a:bodyPr/>
          <a:lstStyle>
            <a:lvl1pPr marL="0" indent="0" algn="ctr">
              <a:buNone/>
              <a:defRPr sz="2400">
                <a:solidFill>
                  <a:schemeClr val="accent1">
                    <a:lumMod val="75000"/>
                  </a:schemeClr>
                </a:solidFill>
                <a:latin typeface="Segoe UI Light" panose="020B0502040204020203" pitchFamily="34" charset="0"/>
                <a:cs typeface="Segoe UI Light" panose="020B0502040204020203"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a:t>Образец подзаголовка</a:t>
            </a:r>
            <a:endParaRPr lang="ru-RU" dirty="0"/>
          </a:p>
        </p:txBody>
      </p:sp>
      <p:pic>
        <p:nvPicPr>
          <p:cNvPr id="8" name="Рисунок 7"/>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821887" y="4919472"/>
            <a:ext cx="780779" cy="1813213"/>
          </a:xfrm>
          <a:prstGeom prst="rect">
            <a:avLst/>
          </a:prstGeom>
        </p:spPr>
      </p:pic>
      <p:pic>
        <p:nvPicPr>
          <p:cNvPr id="9" name="Рисунок 8"/>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3821887" y="2486190"/>
            <a:ext cx="6529105" cy="3339888"/>
          </a:xfrm>
          <a:prstGeom prst="rect">
            <a:avLst/>
          </a:prstGeom>
        </p:spPr>
      </p:pic>
      <p:pic>
        <p:nvPicPr>
          <p:cNvPr id="4" name="Рисунок 3"/>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2304288" y="3148546"/>
            <a:ext cx="946995" cy="888846"/>
          </a:xfrm>
          <a:prstGeom prst="rect">
            <a:avLst/>
          </a:prstGeom>
        </p:spPr>
      </p:pic>
      <p:pic>
        <p:nvPicPr>
          <p:cNvPr id="5" name="Рисунок 4"/>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rot="21284064" flipH="1">
            <a:off x="9040091" y="280346"/>
            <a:ext cx="1620000" cy="1449746"/>
          </a:xfrm>
          <a:prstGeom prst="rect">
            <a:avLst/>
          </a:prstGeom>
        </p:spPr>
      </p:pic>
      <p:pic>
        <p:nvPicPr>
          <p:cNvPr id="6" name="Рисунок 5"/>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rot="922264">
            <a:off x="432872" y="866690"/>
            <a:ext cx="2281516" cy="1341106"/>
          </a:xfrm>
          <a:prstGeom prst="rect">
            <a:avLst/>
          </a:prstGeom>
        </p:spPr>
      </p:pic>
      <p:pic>
        <p:nvPicPr>
          <p:cNvPr id="7" name="Рисунок 6"/>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701078" y="5120640"/>
            <a:ext cx="462607" cy="910292"/>
          </a:xfrm>
          <a:prstGeom prst="rect">
            <a:avLst/>
          </a:prstGeom>
        </p:spPr>
      </p:pic>
      <p:pic>
        <p:nvPicPr>
          <p:cNvPr id="10" name="Рисунок 9"/>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a:off x="4212276" y="-494119"/>
            <a:ext cx="2726006" cy="2888194"/>
          </a:xfrm>
          <a:prstGeom prst="rect">
            <a:avLst/>
          </a:prstGeom>
        </p:spPr>
      </p:pic>
      <p:pic>
        <p:nvPicPr>
          <p:cNvPr id="11" name="Рисунок 10"/>
          <p:cNvPicPr>
            <a:picLocks noChangeAspect="1"/>
          </p:cNvPicPr>
          <p:nvPr/>
        </p:nvPicPr>
        <p:blipFill>
          <a:blip r:embed="rId10" cstate="email">
            <a:extLst>
              <a:ext uri="{28A0092B-C50C-407E-A947-70E740481C1C}">
                <a14:useLocalDpi xmlns:a14="http://schemas.microsoft.com/office/drawing/2010/main"/>
              </a:ext>
            </a:extLst>
          </a:blip>
          <a:stretch>
            <a:fillRect/>
          </a:stretch>
        </p:blipFill>
        <p:spPr>
          <a:xfrm>
            <a:off x="7645520" y="785524"/>
            <a:ext cx="521596" cy="818616"/>
          </a:xfrm>
          <a:prstGeom prst="rect">
            <a:avLst/>
          </a:prstGeom>
        </p:spPr>
      </p:pic>
    </p:spTree>
    <p:extLst>
      <p:ext uri="{BB962C8B-B14F-4D97-AF65-F5344CB8AC3E}">
        <p14:creationId xmlns:p14="http://schemas.microsoft.com/office/powerpoint/2010/main" val="118271811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500">
        <p15:prstTrans prst="drape"/>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4_Макет_вопроса">
    <p:spTree>
      <p:nvGrpSpPr>
        <p:cNvPr id="1" name=""/>
        <p:cNvGrpSpPr/>
        <p:nvPr/>
      </p:nvGrpSpPr>
      <p:grpSpPr>
        <a:xfrm>
          <a:off x="0" y="0"/>
          <a:ext cx="0" cy="0"/>
          <a:chOff x="0" y="0"/>
          <a:chExt cx="0" cy="0"/>
        </a:xfrm>
      </p:grpSpPr>
      <p:sp>
        <p:nvSpPr>
          <p:cNvPr id="6" name="Заголовок 1"/>
          <p:cNvSpPr>
            <a:spLocks noGrp="1"/>
          </p:cNvSpPr>
          <p:nvPr>
            <p:ph type="title"/>
          </p:nvPr>
        </p:nvSpPr>
        <p:spPr>
          <a:xfrm>
            <a:off x="1351927" y="1031437"/>
            <a:ext cx="4839012" cy="3795396"/>
          </a:xfrm>
          <a:prstGeom prst="rect">
            <a:avLst/>
          </a:prstGeom>
          <a:solidFill>
            <a:schemeClr val="bg1"/>
          </a:solidFill>
          <a:ln w="38100">
            <a:noFill/>
          </a:ln>
        </p:spPr>
        <p:txBody>
          <a:bodyPr vert="horz" lIns="91440" tIns="45720" rIns="91440" bIns="45720" rtlCol="0" anchor="ctr">
            <a:normAutofit/>
          </a:bodyPr>
          <a:lstStyle>
            <a:lvl1pPr algn="ctr">
              <a:defRPr sz="4000">
                <a:solidFill>
                  <a:schemeClr val="accent1">
                    <a:lumMod val="75000"/>
                  </a:schemeClr>
                </a:solidFill>
                <a:latin typeface="Segoe UI Light" panose="020B0502040204020203" pitchFamily="34" charset="0"/>
                <a:cs typeface="Segoe UI Light" panose="020B0502040204020203" pitchFamily="34" charset="0"/>
              </a:defRPr>
            </a:lvl1pPr>
          </a:lstStyle>
          <a:p>
            <a:r>
              <a:rPr lang="ru-RU"/>
              <a:t>Образец заголовка</a:t>
            </a:r>
            <a:endParaRPr lang="ru-RU" dirty="0"/>
          </a:p>
        </p:txBody>
      </p:sp>
      <p:sp>
        <p:nvSpPr>
          <p:cNvPr id="10" name="Text Placeholder 3"/>
          <p:cNvSpPr>
            <a:spLocks noGrp="1"/>
          </p:cNvSpPr>
          <p:nvPr>
            <p:ph type="body" sz="quarter" idx="13" hasCustomPrompt="1"/>
          </p:nvPr>
        </p:nvSpPr>
        <p:spPr>
          <a:xfrm>
            <a:off x="6939226" y="1032932"/>
            <a:ext cx="3375206" cy="864000"/>
          </a:xfrm>
          <a:prstGeom prst="rect">
            <a:avLst/>
          </a:prstGeom>
          <a:solidFill>
            <a:schemeClr val="bg1"/>
          </a:solidFill>
          <a:ln w="28575">
            <a:noFill/>
            <a:prstDash val="sysDash"/>
          </a:ln>
        </p:spPr>
        <p:txBody>
          <a:bodyPr anchor="ctr"/>
          <a:lstStyle>
            <a:lvl1pPr marL="0" indent="0" algn="ctr">
              <a:buFontTx/>
              <a:buNone/>
              <a:defRPr sz="2000">
                <a:solidFill>
                  <a:schemeClr val="accent1">
                    <a:lumMod val="75000"/>
                  </a:schemeClr>
                </a:solidFill>
                <a:latin typeface="Segoe UI Light" panose="020B0502040204020203" pitchFamily="34" charset="0"/>
                <a:cs typeface="Segoe UI Light" panose="020B0502040204020203" pitchFamily="34" charset="0"/>
              </a:defRPr>
            </a:lvl1pPr>
            <a:lvl2pPr marL="342900" indent="0">
              <a:buFontTx/>
              <a:buNone/>
              <a:defRPr sz="1400">
                <a:solidFill>
                  <a:srgbClr val="418E03"/>
                </a:solidFill>
                <a:latin typeface="Segoe UI" panose="020B0502040204020203" pitchFamily="34" charset="0"/>
                <a:cs typeface="Segoe UI" panose="020B0502040204020203" pitchFamily="34" charset="0"/>
              </a:defRPr>
            </a:lvl2pPr>
            <a:lvl3pPr marL="685800" indent="0">
              <a:buFontTx/>
              <a:buNone/>
              <a:defRPr sz="1400">
                <a:solidFill>
                  <a:srgbClr val="418E03"/>
                </a:solidFill>
                <a:latin typeface="Segoe UI" panose="020B0502040204020203" pitchFamily="34" charset="0"/>
                <a:cs typeface="Segoe UI" panose="020B0502040204020203" pitchFamily="34" charset="0"/>
              </a:defRPr>
            </a:lvl3pPr>
            <a:lvl4pPr marL="1028700" indent="0">
              <a:buFontTx/>
              <a:buNone/>
              <a:defRPr sz="1400">
                <a:solidFill>
                  <a:srgbClr val="418E03"/>
                </a:solidFill>
                <a:latin typeface="Segoe UI" panose="020B0502040204020203" pitchFamily="34" charset="0"/>
                <a:cs typeface="Segoe UI" panose="020B0502040204020203" pitchFamily="34" charset="0"/>
              </a:defRPr>
            </a:lvl4pPr>
            <a:lvl5pPr marL="1371600" indent="0">
              <a:buFontTx/>
              <a:buNone/>
              <a:defRPr sz="1400">
                <a:solidFill>
                  <a:srgbClr val="418E03"/>
                </a:solidFill>
                <a:latin typeface="Segoe UI" panose="020B0502040204020203" pitchFamily="34" charset="0"/>
                <a:cs typeface="Segoe UI" panose="020B0502040204020203" pitchFamily="34" charset="0"/>
              </a:defRPr>
            </a:lvl5pPr>
          </a:lstStyle>
          <a:p>
            <a:pPr lvl="0"/>
            <a:r>
              <a:rPr lang="ru-RU" dirty="0"/>
              <a:t>Правильный ответ</a:t>
            </a:r>
            <a:endParaRPr lang="en-US" dirty="0"/>
          </a:p>
        </p:txBody>
      </p:sp>
      <p:sp>
        <p:nvSpPr>
          <p:cNvPr id="11" name="Text Placeholder 6"/>
          <p:cNvSpPr>
            <a:spLocks noGrp="1"/>
          </p:cNvSpPr>
          <p:nvPr>
            <p:ph type="body" sz="quarter" idx="14" hasCustomPrompt="1"/>
          </p:nvPr>
        </p:nvSpPr>
        <p:spPr>
          <a:xfrm>
            <a:off x="6939226" y="2497135"/>
            <a:ext cx="3375206" cy="864000"/>
          </a:xfrm>
          <a:prstGeom prst="rect">
            <a:avLst/>
          </a:prstGeom>
          <a:solidFill>
            <a:schemeClr val="bg1"/>
          </a:solidFill>
          <a:ln w="28575">
            <a:noFill/>
            <a:prstDash val="sysDash"/>
          </a:ln>
        </p:spPr>
        <p:txBody>
          <a:bodyPr anchor="ctr"/>
          <a:lstStyle>
            <a:lvl1pPr marL="0" indent="0" algn="ctr">
              <a:buFontTx/>
              <a:buNone/>
              <a:defRPr sz="2000">
                <a:solidFill>
                  <a:schemeClr val="accent1">
                    <a:lumMod val="75000"/>
                  </a:schemeClr>
                </a:solidFill>
                <a:latin typeface="Segoe UI Light" panose="020B0502040204020203" pitchFamily="34" charset="0"/>
                <a:cs typeface="Segoe UI Light" panose="020B0502040204020203" pitchFamily="34" charset="0"/>
              </a:defRPr>
            </a:lvl1pPr>
            <a:lvl2pPr>
              <a:defRPr sz="1400">
                <a:latin typeface="Segoe UI" panose="020B0502040204020203" pitchFamily="34" charset="0"/>
                <a:cs typeface="Segoe UI" panose="020B0502040204020203" pitchFamily="34" charset="0"/>
              </a:defRPr>
            </a:lvl2pPr>
            <a:lvl3pPr>
              <a:defRPr sz="1400">
                <a:latin typeface="Segoe UI" panose="020B0502040204020203" pitchFamily="34" charset="0"/>
                <a:cs typeface="Segoe UI" panose="020B0502040204020203" pitchFamily="34" charset="0"/>
              </a:defRPr>
            </a:lvl3pPr>
            <a:lvl4pPr>
              <a:defRPr sz="1400">
                <a:latin typeface="Segoe UI" panose="020B0502040204020203" pitchFamily="34" charset="0"/>
                <a:cs typeface="Segoe UI" panose="020B0502040204020203" pitchFamily="34" charset="0"/>
              </a:defRPr>
            </a:lvl4pPr>
            <a:lvl5pPr>
              <a:defRPr sz="1400">
                <a:latin typeface="Segoe UI" panose="020B0502040204020203" pitchFamily="34" charset="0"/>
                <a:cs typeface="Segoe UI" panose="020B0502040204020203" pitchFamily="34" charset="0"/>
              </a:defRPr>
            </a:lvl5pPr>
          </a:lstStyle>
          <a:p>
            <a:pPr lvl="0"/>
            <a:r>
              <a:rPr lang="ru-RU" dirty="0"/>
              <a:t>Неправильный ответ</a:t>
            </a:r>
            <a:endParaRPr lang="en-US" dirty="0"/>
          </a:p>
        </p:txBody>
      </p:sp>
      <p:sp>
        <p:nvSpPr>
          <p:cNvPr id="12" name="Text Placeholder 10"/>
          <p:cNvSpPr>
            <a:spLocks noGrp="1"/>
          </p:cNvSpPr>
          <p:nvPr>
            <p:ph type="body" sz="quarter" idx="15" hasCustomPrompt="1"/>
          </p:nvPr>
        </p:nvSpPr>
        <p:spPr>
          <a:xfrm>
            <a:off x="6906035" y="3962833"/>
            <a:ext cx="3408397" cy="864000"/>
          </a:xfrm>
          <a:prstGeom prst="rect">
            <a:avLst/>
          </a:prstGeom>
          <a:solidFill>
            <a:schemeClr val="bg1"/>
          </a:solidFill>
          <a:ln w="28575">
            <a:noFill/>
            <a:prstDash val="sysDash"/>
          </a:ln>
        </p:spPr>
        <p:txBody>
          <a:bodyPr anchor="ctr"/>
          <a:lstStyle>
            <a:lvl1pPr marL="0" indent="0" algn="ctr">
              <a:buFontTx/>
              <a:buNone/>
              <a:defRPr sz="2000">
                <a:solidFill>
                  <a:schemeClr val="accent1">
                    <a:lumMod val="75000"/>
                  </a:schemeClr>
                </a:solidFill>
                <a:latin typeface="Segoe UI Light" panose="020B0502040204020203" pitchFamily="34" charset="0"/>
                <a:cs typeface="Segoe UI Light" panose="020B0502040204020203" pitchFamily="34" charset="0"/>
              </a:defRPr>
            </a:lvl1pPr>
            <a:lvl2pPr marL="342900" indent="0" algn="ctr">
              <a:buFontTx/>
              <a:buNone/>
              <a:defRPr sz="1400">
                <a:latin typeface="Segoe UI" panose="020B0502040204020203" pitchFamily="34" charset="0"/>
                <a:cs typeface="Segoe UI" panose="020B0502040204020203" pitchFamily="34" charset="0"/>
              </a:defRPr>
            </a:lvl2pPr>
            <a:lvl3pPr marL="685800" indent="0" algn="ctr">
              <a:buFontTx/>
              <a:buNone/>
              <a:defRPr sz="1400">
                <a:latin typeface="Segoe UI" panose="020B0502040204020203" pitchFamily="34" charset="0"/>
                <a:cs typeface="Segoe UI" panose="020B0502040204020203" pitchFamily="34" charset="0"/>
              </a:defRPr>
            </a:lvl3pPr>
            <a:lvl4pPr marL="1028700" indent="0" algn="ctr">
              <a:buFontTx/>
              <a:buNone/>
              <a:defRPr sz="1400">
                <a:latin typeface="Segoe UI" panose="020B0502040204020203" pitchFamily="34" charset="0"/>
                <a:cs typeface="Segoe UI" panose="020B0502040204020203" pitchFamily="34" charset="0"/>
              </a:defRPr>
            </a:lvl4pPr>
            <a:lvl5pPr marL="1371600" indent="0" algn="ctr">
              <a:buFontTx/>
              <a:buNone/>
              <a:defRPr sz="1400">
                <a:latin typeface="Segoe UI" panose="020B0502040204020203" pitchFamily="34" charset="0"/>
                <a:cs typeface="Segoe UI" panose="020B0502040204020203" pitchFamily="34" charset="0"/>
              </a:defRPr>
            </a:lvl5pPr>
          </a:lstStyle>
          <a:p>
            <a:pPr lvl="0"/>
            <a:r>
              <a:rPr lang="ru-RU" dirty="0"/>
              <a:t>Неправильный ответ</a:t>
            </a:r>
            <a:endParaRPr lang="en-US" dirty="0"/>
          </a:p>
        </p:txBody>
      </p:sp>
    </p:spTree>
    <p:extLst>
      <p:ext uri="{BB962C8B-B14F-4D97-AF65-F5344CB8AC3E}">
        <p14:creationId xmlns:p14="http://schemas.microsoft.com/office/powerpoint/2010/main" val="414238873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500">
        <p15:prstTrans prst="drape"/>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Макет_вопроса">
    <p:spTree>
      <p:nvGrpSpPr>
        <p:cNvPr id="1" name=""/>
        <p:cNvGrpSpPr/>
        <p:nvPr/>
      </p:nvGrpSpPr>
      <p:grpSpPr>
        <a:xfrm>
          <a:off x="0" y="0"/>
          <a:ext cx="0" cy="0"/>
          <a:chOff x="0" y="0"/>
          <a:chExt cx="0" cy="0"/>
        </a:xfrm>
      </p:grpSpPr>
      <p:sp>
        <p:nvSpPr>
          <p:cNvPr id="6" name="Заголовок 1"/>
          <p:cNvSpPr>
            <a:spLocks noGrp="1"/>
          </p:cNvSpPr>
          <p:nvPr>
            <p:ph type="title"/>
          </p:nvPr>
        </p:nvSpPr>
        <p:spPr>
          <a:xfrm>
            <a:off x="1351927" y="1031437"/>
            <a:ext cx="4839012" cy="3795396"/>
          </a:xfrm>
          <a:prstGeom prst="rect">
            <a:avLst/>
          </a:prstGeom>
          <a:solidFill>
            <a:schemeClr val="bg1"/>
          </a:solidFill>
          <a:ln w="38100">
            <a:noFill/>
          </a:ln>
        </p:spPr>
        <p:txBody>
          <a:bodyPr vert="horz" lIns="91440" tIns="45720" rIns="91440" bIns="45720" rtlCol="0" anchor="ctr">
            <a:normAutofit/>
          </a:bodyPr>
          <a:lstStyle>
            <a:lvl1pPr algn="ctr">
              <a:defRPr sz="4000">
                <a:solidFill>
                  <a:schemeClr val="accent1">
                    <a:lumMod val="75000"/>
                  </a:schemeClr>
                </a:solidFill>
                <a:latin typeface="Segoe UI Light" panose="020B0502040204020203" pitchFamily="34" charset="0"/>
                <a:cs typeface="Segoe UI Light" panose="020B0502040204020203" pitchFamily="34" charset="0"/>
              </a:defRPr>
            </a:lvl1pPr>
          </a:lstStyle>
          <a:p>
            <a:r>
              <a:rPr lang="ru-RU"/>
              <a:t>Образец заголовка</a:t>
            </a:r>
            <a:endParaRPr lang="ru-RU" dirty="0"/>
          </a:p>
        </p:txBody>
      </p:sp>
      <p:sp>
        <p:nvSpPr>
          <p:cNvPr id="10" name="Text Placeholder 3"/>
          <p:cNvSpPr>
            <a:spLocks noGrp="1"/>
          </p:cNvSpPr>
          <p:nvPr>
            <p:ph type="body" sz="quarter" idx="13" hasCustomPrompt="1"/>
          </p:nvPr>
        </p:nvSpPr>
        <p:spPr>
          <a:xfrm>
            <a:off x="6939226" y="1032932"/>
            <a:ext cx="3375206" cy="864000"/>
          </a:xfrm>
          <a:prstGeom prst="rect">
            <a:avLst/>
          </a:prstGeom>
          <a:solidFill>
            <a:schemeClr val="bg1"/>
          </a:solidFill>
          <a:ln w="28575">
            <a:noFill/>
            <a:prstDash val="sysDash"/>
          </a:ln>
        </p:spPr>
        <p:txBody>
          <a:bodyPr anchor="ctr"/>
          <a:lstStyle>
            <a:lvl1pPr marL="0" indent="0" algn="ctr">
              <a:buFontTx/>
              <a:buNone/>
              <a:defRPr sz="2000">
                <a:solidFill>
                  <a:schemeClr val="accent1">
                    <a:lumMod val="75000"/>
                  </a:schemeClr>
                </a:solidFill>
                <a:latin typeface="Segoe UI Light" panose="020B0502040204020203" pitchFamily="34" charset="0"/>
                <a:cs typeface="Segoe UI Light" panose="020B0502040204020203" pitchFamily="34" charset="0"/>
              </a:defRPr>
            </a:lvl1pPr>
            <a:lvl2pPr marL="342900" indent="0">
              <a:buFontTx/>
              <a:buNone/>
              <a:defRPr sz="1400">
                <a:solidFill>
                  <a:srgbClr val="418E03"/>
                </a:solidFill>
                <a:latin typeface="Segoe UI" panose="020B0502040204020203" pitchFamily="34" charset="0"/>
                <a:cs typeface="Segoe UI" panose="020B0502040204020203" pitchFamily="34" charset="0"/>
              </a:defRPr>
            </a:lvl2pPr>
            <a:lvl3pPr marL="685800" indent="0">
              <a:buFontTx/>
              <a:buNone/>
              <a:defRPr sz="1400">
                <a:solidFill>
                  <a:srgbClr val="418E03"/>
                </a:solidFill>
                <a:latin typeface="Segoe UI" panose="020B0502040204020203" pitchFamily="34" charset="0"/>
                <a:cs typeface="Segoe UI" panose="020B0502040204020203" pitchFamily="34" charset="0"/>
              </a:defRPr>
            </a:lvl3pPr>
            <a:lvl4pPr marL="1028700" indent="0">
              <a:buFontTx/>
              <a:buNone/>
              <a:defRPr sz="1400">
                <a:solidFill>
                  <a:srgbClr val="418E03"/>
                </a:solidFill>
                <a:latin typeface="Segoe UI" panose="020B0502040204020203" pitchFamily="34" charset="0"/>
                <a:cs typeface="Segoe UI" panose="020B0502040204020203" pitchFamily="34" charset="0"/>
              </a:defRPr>
            </a:lvl4pPr>
            <a:lvl5pPr marL="1371600" indent="0">
              <a:buFontTx/>
              <a:buNone/>
              <a:defRPr sz="1400">
                <a:solidFill>
                  <a:srgbClr val="418E03"/>
                </a:solidFill>
                <a:latin typeface="Segoe UI" panose="020B0502040204020203" pitchFamily="34" charset="0"/>
                <a:cs typeface="Segoe UI" panose="020B0502040204020203" pitchFamily="34" charset="0"/>
              </a:defRPr>
            </a:lvl5pPr>
          </a:lstStyle>
          <a:p>
            <a:pPr lvl="0"/>
            <a:r>
              <a:rPr lang="ru-RU" dirty="0"/>
              <a:t>Правильный ответ</a:t>
            </a:r>
            <a:endParaRPr lang="en-US" dirty="0"/>
          </a:p>
        </p:txBody>
      </p:sp>
      <p:sp>
        <p:nvSpPr>
          <p:cNvPr id="11" name="Text Placeholder 6"/>
          <p:cNvSpPr>
            <a:spLocks noGrp="1"/>
          </p:cNvSpPr>
          <p:nvPr>
            <p:ph type="body" sz="quarter" idx="14" hasCustomPrompt="1"/>
          </p:nvPr>
        </p:nvSpPr>
        <p:spPr>
          <a:xfrm>
            <a:off x="6939226" y="2497135"/>
            <a:ext cx="3375206" cy="864000"/>
          </a:xfrm>
          <a:prstGeom prst="rect">
            <a:avLst/>
          </a:prstGeom>
          <a:solidFill>
            <a:schemeClr val="bg1"/>
          </a:solidFill>
          <a:ln w="28575">
            <a:noFill/>
            <a:prstDash val="sysDash"/>
          </a:ln>
        </p:spPr>
        <p:txBody>
          <a:bodyPr anchor="ctr"/>
          <a:lstStyle>
            <a:lvl1pPr marL="0" indent="0" algn="ctr">
              <a:buFontTx/>
              <a:buNone/>
              <a:defRPr sz="2000">
                <a:solidFill>
                  <a:schemeClr val="accent1">
                    <a:lumMod val="75000"/>
                  </a:schemeClr>
                </a:solidFill>
                <a:latin typeface="Segoe UI Light" panose="020B0502040204020203" pitchFamily="34" charset="0"/>
                <a:cs typeface="Segoe UI Light" panose="020B0502040204020203" pitchFamily="34" charset="0"/>
              </a:defRPr>
            </a:lvl1pPr>
            <a:lvl2pPr>
              <a:defRPr sz="1400">
                <a:latin typeface="Segoe UI" panose="020B0502040204020203" pitchFamily="34" charset="0"/>
                <a:cs typeface="Segoe UI" panose="020B0502040204020203" pitchFamily="34" charset="0"/>
              </a:defRPr>
            </a:lvl2pPr>
            <a:lvl3pPr>
              <a:defRPr sz="1400">
                <a:latin typeface="Segoe UI" panose="020B0502040204020203" pitchFamily="34" charset="0"/>
                <a:cs typeface="Segoe UI" panose="020B0502040204020203" pitchFamily="34" charset="0"/>
              </a:defRPr>
            </a:lvl3pPr>
            <a:lvl4pPr>
              <a:defRPr sz="1400">
                <a:latin typeface="Segoe UI" panose="020B0502040204020203" pitchFamily="34" charset="0"/>
                <a:cs typeface="Segoe UI" panose="020B0502040204020203" pitchFamily="34" charset="0"/>
              </a:defRPr>
            </a:lvl4pPr>
            <a:lvl5pPr>
              <a:defRPr sz="1400">
                <a:latin typeface="Segoe UI" panose="020B0502040204020203" pitchFamily="34" charset="0"/>
                <a:cs typeface="Segoe UI" panose="020B0502040204020203" pitchFamily="34" charset="0"/>
              </a:defRPr>
            </a:lvl5pPr>
          </a:lstStyle>
          <a:p>
            <a:pPr lvl="0"/>
            <a:r>
              <a:rPr lang="ru-RU" dirty="0"/>
              <a:t>Неправильный ответ</a:t>
            </a:r>
            <a:endParaRPr lang="en-US" dirty="0"/>
          </a:p>
        </p:txBody>
      </p:sp>
      <p:sp>
        <p:nvSpPr>
          <p:cNvPr id="12" name="Text Placeholder 10"/>
          <p:cNvSpPr>
            <a:spLocks noGrp="1"/>
          </p:cNvSpPr>
          <p:nvPr>
            <p:ph type="body" sz="quarter" idx="15" hasCustomPrompt="1"/>
          </p:nvPr>
        </p:nvSpPr>
        <p:spPr>
          <a:xfrm>
            <a:off x="6906035" y="3962833"/>
            <a:ext cx="3408397" cy="864000"/>
          </a:xfrm>
          <a:prstGeom prst="rect">
            <a:avLst/>
          </a:prstGeom>
          <a:solidFill>
            <a:schemeClr val="bg1"/>
          </a:solidFill>
          <a:ln w="28575">
            <a:noFill/>
            <a:prstDash val="sysDash"/>
          </a:ln>
        </p:spPr>
        <p:txBody>
          <a:bodyPr anchor="ctr"/>
          <a:lstStyle>
            <a:lvl1pPr marL="0" indent="0" algn="ctr">
              <a:buFontTx/>
              <a:buNone/>
              <a:defRPr sz="2000">
                <a:solidFill>
                  <a:schemeClr val="accent1">
                    <a:lumMod val="75000"/>
                  </a:schemeClr>
                </a:solidFill>
                <a:latin typeface="Segoe UI Light" panose="020B0502040204020203" pitchFamily="34" charset="0"/>
                <a:cs typeface="Segoe UI Light" panose="020B0502040204020203" pitchFamily="34" charset="0"/>
              </a:defRPr>
            </a:lvl1pPr>
            <a:lvl2pPr marL="342900" indent="0" algn="ctr">
              <a:buFontTx/>
              <a:buNone/>
              <a:defRPr sz="1400">
                <a:latin typeface="Segoe UI" panose="020B0502040204020203" pitchFamily="34" charset="0"/>
                <a:cs typeface="Segoe UI" panose="020B0502040204020203" pitchFamily="34" charset="0"/>
              </a:defRPr>
            </a:lvl2pPr>
            <a:lvl3pPr marL="685800" indent="0" algn="ctr">
              <a:buFontTx/>
              <a:buNone/>
              <a:defRPr sz="1400">
                <a:latin typeface="Segoe UI" panose="020B0502040204020203" pitchFamily="34" charset="0"/>
                <a:cs typeface="Segoe UI" panose="020B0502040204020203" pitchFamily="34" charset="0"/>
              </a:defRPr>
            </a:lvl3pPr>
            <a:lvl4pPr marL="1028700" indent="0" algn="ctr">
              <a:buFontTx/>
              <a:buNone/>
              <a:defRPr sz="1400">
                <a:latin typeface="Segoe UI" panose="020B0502040204020203" pitchFamily="34" charset="0"/>
                <a:cs typeface="Segoe UI" panose="020B0502040204020203" pitchFamily="34" charset="0"/>
              </a:defRPr>
            </a:lvl4pPr>
            <a:lvl5pPr marL="1371600" indent="0" algn="ctr">
              <a:buFontTx/>
              <a:buNone/>
              <a:defRPr sz="1400">
                <a:latin typeface="Segoe UI" panose="020B0502040204020203" pitchFamily="34" charset="0"/>
                <a:cs typeface="Segoe UI" panose="020B0502040204020203" pitchFamily="34" charset="0"/>
              </a:defRPr>
            </a:lvl5pPr>
          </a:lstStyle>
          <a:p>
            <a:pPr lvl="0"/>
            <a:r>
              <a:rPr lang="ru-RU" dirty="0"/>
              <a:t>Неправильный ответ</a:t>
            </a:r>
            <a:endParaRPr lang="en-US" dirty="0"/>
          </a:p>
        </p:txBody>
      </p:sp>
      <p:pic>
        <p:nvPicPr>
          <p:cNvPr id="2" name="Рисунок 1"/>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066479" y="4982080"/>
            <a:ext cx="2264474" cy="1331089"/>
          </a:xfrm>
          <a:prstGeom prst="rect">
            <a:avLst/>
          </a:prstGeom>
        </p:spPr>
      </p:pic>
      <p:pic>
        <p:nvPicPr>
          <p:cNvPr id="3" name="Рисунок 2"/>
          <p:cNvPicPr>
            <a:picLocks noChangeAspect="1"/>
          </p:cNvPicPr>
          <p:nvPr/>
        </p:nvPicPr>
        <p:blipFill>
          <a:blip r:embed="rId3">
            <a:extLst>
              <a:ext uri="{28A0092B-C50C-407E-A947-70E740481C1C}">
                <a14:useLocalDpi xmlns:a14="http://schemas.microsoft.com/office/drawing/2010/main"/>
              </a:ext>
            </a:extLst>
          </a:blip>
          <a:stretch>
            <a:fillRect/>
          </a:stretch>
        </p:blipFill>
        <p:spPr>
          <a:xfrm flipH="1">
            <a:off x="10518841" y="624268"/>
            <a:ext cx="1087755" cy="1019175"/>
          </a:xfrm>
          <a:prstGeom prst="rect">
            <a:avLst/>
          </a:prstGeom>
        </p:spPr>
      </p:pic>
      <p:pic>
        <p:nvPicPr>
          <p:cNvPr id="7" name="Рисунок 6"/>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0518841" y="2288674"/>
            <a:ext cx="1378875" cy="1280922"/>
          </a:xfrm>
          <a:prstGeom prst="rect">
            <a:avLst/>
          </a:prstGeom>
        </p:spPr>
      </p:pic>
      <p:pic>
        <p:nvPicPr>
          <p:cNvPr id="8" name="Рисунок 7"/>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2221546" y="160762"/>
            <a:ext cx="844933" cy="793051"/>
          </a:xfrm>
          <a:prstGeom prst="rect">
            <a:avLst/>
          </a:prstGeom>
        </p:spPr>
      </p:pic>
      <p:pic>
        <p:nvPicPr>
          <p:cNvPr id="9" name="Рисунок 8"/>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814345" y="1896931"/>
            <a:ext cx="413035" cy="812747"/>
          </a:xfrm>
          <a:prstGeom prst="rect">
            <a:avLst/>
          </a:prstGeom>
        </p:spPr>
      </p:pic>
      <p:pic>
        <p:nvPicPr>
          <p:cNvPr id="13" name="Рисунок 12"/>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10834828" y="3776471"/>
            <a:ext cx="1062888" cy="1357383"/>
          </a:xfrm>
          <a:prstGeom prst="rect">
            <a:avLst/>
          </a:prstGeom>
        </p:spPr>
      </p:pic>
    </p:spTree>
    <p:extLst>
      <p:ext uri="{BB962C8B-B14F-4D97-AF65-F5344CB8AC3E}">
        <p14:creationId xmlns:p14="http://schemas.microsoft.com/office/powerpoint/2010/main" val="94681568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500">
        <p15:prstTrans prst="drape"/>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1_Макет_вопроса">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500616" y="-416425"/>
            <a:ext cx="2105596" cy="2230872"/>
          </a:xfrm>
          <a:prstGeom prst="rect">
            <a:avLst/>
          </a:prstGeom>
        </p:spPr>
      </p:pic>
      <p:sp>
        <p:nvSpPr>
          <p:cNvPr id="6" name="Заголовок 1"/>
          <p:cNvSpPr>
            <a:spLocks noGrp="1"/>
          </p:cNvSpPr>
          <p:nvPr>
            <p:ph type="title"/>
          </p:nvPr>
        </p:nvSpPr>
        <p:spPr>
          <a:xfrm>
            <a:off x="1351927" y="1031437"/>
            <a:ext cx="4839012" cy="3795396"/>
          </a:xfrm>
          <a:prstGeom prst="rect">
            <a:avLst/>
          </a:prstGeom>
          <a:solidFill>
            <a:schemeClr val="bg1"/>
          </a:solidFill>
          <a:ln w="38100">
            <a:noFill/>
          </a:ln>
        </p:spPr>
        <p:txBody>
          <a:bodyPr vert="horz" lIns="91440" tIns="45720" rIns="91440" bIns="45720" rtlCol="0" anchor="ctr">
            <a:normAutofit/>
          </a:bodyPr>
          <a:lstStyle>
            <a:lvl1pPr algn="ctr">
              <a:defRPr sz="4000">
                <a:solidFill>
                  <a:schemeClr val="accent1">
                    <a:lumMod val="75000"/>
                  </a:schemeClr>
                </a:solidFill>
                <a:latin typeface="Segoe UI Light" panose="020B0502040204020203" pitchFamily="34" charset="0"/>
                <a:cs typeface="Segoe UI Light" panose="020B0502040204020203" pitchFamily="34" charset="0"/>
              </a:defRPr>
            </a:lvl1pPr>
          </a:lstStyle>
          <a:p>
            <a:r>
              <a:rPr lang="ru-RU"/>
              <a:t>Образец заголовка</a:t>
            </a:r>
            <a:endParaRPr lang="ru-RU" dirty="0"/>
          </a:p>
        </p:txBody>
      </p:sp>
      <p:sp>
        <p:nvSpPr>
          <p:cNvPr id="10" name="Text Placeholder 3"/>
          <p:cNvSpPr>
            <a:spLocks noGrp="1"/>
          </p:cNvSpPr>
          <p:nvPr>
            <p:ph type="body" sz="quarter" idx="13" hasCustomPrompt="1"/>
          </p:nvPr>
        </p:nvSpPr>
        <p:spPr>
          <a:xfrm>
            <a:off x="6939226" y="1032932"/>
            <a:ext cx="3375206" cy="864000"/>
          </a:xfrm>
          <a:prstGeom prst="rect">
            <a:avLst/>
          </a:prstGeom>
          <a:solidFill>
            <a:schemeClr val="bg1"/>
          </a:solidFill>
          <a:ln w="28575">
            <a:noFill/>
            <a:prstDash val="sysDash"/>
          </a:ln>
        </p:spPr>
        <p:txBody>
          <a:bodyPr anchor="ctr"/>
          <a:lstStyle>
            <a:lvl1pPr marL="0" indent="0" algn="ctr">
              <a:buFontTx/>
              <a:buNone/>
              <a:defRPr sz="2000">
                <a:solidFill>
                  <a:schemeClr val="accent1">
                    <a:lumMod val="75000"/>
                  </a:schemeClr>
                </a:solidFill>
                <a:latin typeface="Segoe UI Light" panose="020B0502040204020203" pitchFamily="34" charset="0"/>
                <a:cs typeface="Segoe UI Light" panose="020B0502040204020203" pitchFamily="34" charset="0"/>
              </a:defRPr>
            </a:lvl1pPr>
            <a:lvl2pPr marL="342900" indent="0">
              <a:buFontTx/>
              <a:buNone/>
              <a:defRPr sz="1400">
                <a:solidFill>
                  <a:srgbClr val="418E03"/>
                </a:solidFill>
                <a:latin typeface="Segoe UI" panose="020B0502040204020203" pitchFamily="34" charset="0"/>
                <a:cs typeface="Segoe UI" panose="020B0502040204020203" pitchFamily="34" charset="0"/>
              </a:defRPr>
            </a:lvl2pPr>
            <a:lvl3pPr marL="685800" indent="0">
              <a:buFontTx/>
              <a:buNone/>
              <a:defRPr sz="1400">
                <a:solidFill>
                  <a:srgbClr val="418E03"/>
                </a:solidFill>
                <a:latin typeface="Segoe UI" panose="020B0502040204020203" pitchFamily="34" charset="0"/>
                <a:cs typeface="Segoe UI" panose="020B0502040204020203" pitchFamily="34" charset="0"/>
              </a:defRPr>
            </a:lvl3pPr>
            <a:lvl4pPr marL="1028700" indent="0">
              <a:buFontTx/>
              <a:buNone/>
              <a:defRPr sz="1400">
                <a:solidFill>
                  <a:srgbClr val="418E03"/>
                </a:solidFill>
                <a:latin typeface="Segoe UI" panose="020B0502040204020203" pitchFamily="34" charset="0"/>
                <a:cs typeface="Segoe UI" panose="020B0502040204020203" pitchFamily="34" charset="0"/>
              </a:defRPr>
            </a:lvl4pPr>
            <a:lvl5pPr marL="1371600" indent="0">
              <a:buFontTx/>
              <a:buNone/>
              <a:defRPr sz="1400">
                <a:solidFill>
                  <a:srgbClr val="418E03"/>
                </a:solidFill>
                <a:latin typeface="Segoe UI" panose="020B0502040204020203" pitchFamily="34" charset="0"/>
                <a:cs typeface="Segoe UI" panose="020B0502040204020203" pitchFamily="34" charset="0"/>
              </a:defRPr>
            </a:lvl5pPr>
          </a:lstStyle>
          <a:p>
            <a:pPr lvl="0"/>
            <a:r>
              <a:rPr lang="ru-RU" dirty="0"/>
              <a:t>Правильный ответ</a:t>
            </a:r>
            <a:endParaRPr lang="en-US" dirty="0"/>
          </a:p>
        </p:txBody>
      </p:sp>
      <p:sp>
        <p:nvSpPr>
          <p:cNvPr id="11" name="Text Placeholder 6"/>
          <p:cNvSpPr>
            <a:spLocks noGrp="1"/>
          </p:cNvSpPr>
          <p:nvPr>
            <p:ph type="body" sz="quarter" idx="14" hasCustomPrompt="1"/>
          </p:nvPr>
        </p:nvSpPr>
        <p:spPr>
          <a:xfrm>
            <a:off x="6939226" y="2497135"/>
            <a:ext cx="3375206" cy="864000"/>
          </a:xfrm>
          <a:prstGeom prst="rect">
            <a:avLst/>
          </a:prstGeom>
          <a:solidFill>
            <a:schemeClr val="bg1"/>
          </a:solidFill>
          <a:ln w="28575">
            <a:noFill/>
            <a:prstDash val="sysDash"/>
          </a:ln>
        </p:spPr>
        <p:txBody>
          <a:bodyPr anchor="ctr"/>
          <a:lstStyle>
            <a:lvl1pPr marL="0" indent="0" algn="ctr">
              <a:buFontTx/>
              <a:buNone/>
              <a:defRPr sz="2000">
                <a:solidFill>
                  <a:schemeClr val="accent1">
                    <a:lumMod val="75000"/>
                  </a:schemeClr>
                </a:solidFill>
                <a:latin typeface="Segoe UI Light" panose="020B0502040204020203" pitchFamily="34" charset="0"/>
                <a:cs typeface="Segoe UI Light" panose="020B0502040204020203" pitchFamily="34" charset="0"/>
              </a:defRPr>
            </a:lvl1pPr>
            <a:lvl2pPr>
              <a:defRPr sz="1400">
                <a:latin typeface="Segoe UI" panose="020B0502040204020203" pitchFamily="34" charset="0"/>
                <a:cs typeface="Segoe UI" panose="020B0502040204020203" pitchFamily="34" charset="0"/>
              </a:defRPr>
            </a:lvl2pPr>
            <a:lvl3pPr>
              <a:defRPr sz="1400">
                <a:latin typeface="Segoe UI" panose="020B0502040204020203" pitchFamily="34" charset="0"/>
                <a:cs typeface="Segoe UI" panose="020B0502040204020203" pitchFamily="34" charset="0"/>
              </a:defRPr>
            </a:lvl3pPr>
            <a:lvl4pPr>
              <a:defRPr sz="1400">
                <a:latin typeface="Segoe UI" panose="020B0502040204020203" pitchFamily="34" charset="0"/>
                <a:cs typeface="Segoe UI" panose="020B0502040204020203" pitchFamily="34" charset="0"/>
              </a:defRPr>
            </a:lvl4pPr>
            <a:lvl5pPr>
              <a:defRPr sz="1400">
                <a:latin typeface="Segoe UI" panose="020B0502040204020203" pitchFamily="34" charset="0"/>
                <a:cs typeface="Segoe UI" panose="020B0502040204020203" pitchFamily="34" charset="0"/>
              </a:defRPr>
            </a:lvl5pPr>
          </a:lstStyle>
          <a:p>
            <a:pPr lvl="0"/>
            <a:r>
              <a:rPr lang="ru-RU" dirty="0"/>
              <a:t>Неправильный ответ</a:t>
            </a:r>
            <a:endParaRPr lang="en-US" dirty="0"/>
          </a:p>
        </p:txBody>
      </p:sp>
      <p:sp>
        <p:nvSpPr>
          <p:cNvPr id="12" name="Text Placeholder 10"/>
          <p:cNvSpPr>
            <a:spLocks noGrp="1"/>
          </p:cNvSpPr>
          <p:nvPr>
            <p:ph type="body" sz="quarter" idx="15" hasCustomPrompt="1"/>
          </p:nvPr>
        </p:nvSpPr>
        <p:spPr>
          <a:xfrm>
            <a:off x="6906035" y="3962833"/>
            <a:ext cx="3408397" cy="864000"/>
          </a:xfrm>
          <a:prstGeom prst="rect">
            <a:avLst/>
          </a:prstGeom>
          <a:solidFill>
            <a:schemeClr val="bg1"/>
          </a:solidFill>
          <a:ln w="28575">
            <a:noFill/>
            <a:prstDash val="sysDash"/>
          </a:ln>
        </p:spPr>
        <p:txBody>
          <a:bodyPr anchor="ctr"/>
          <a:lstStyle>
            <a:lvl1pPr marL="0" indent="0" algn="ctr">
              <a:buFontTx/>
              <a:buNone/>
              <a:defRPr sz="2000">
                <a:solidFill>
                  <a:schemeClr val="accent1">
                    <a:lumMod val="75000"/>
                  </a:schemeClr>
                </a:solidFill>
                <a:latin typeface="Segoe UI Light" panose="020B0502040204020203" pitchFamily="34" charset="0"/>
                <a:cs typeface="Segoe UI Light" panose="020B0502040204020203" pitchFamily="34" charset="0"/>
              </a:defRPr>
            </a:lvl1pPr>
            <a:lvl2pPr marL="342900" indent="0" algn="ctr">
              <a:buFontTx/>
              <a:buNone/>
              <a:defRPr sz="1400">
                <a:latin typeface="Segoe UI" panose="020B0502040204020203" pitchFamily="34" charset="0"/>
                <a:cs typeface="Segoe UI" panose="020B0502040204020203" pitchFamily="34" charset="0"/>
              </a:defRPr>
            </a:lvl2pPr>
            <a:lvl3pPr marL="685800" indent="0" algn="ctr">
              <a:buFontTx/>
              <a:buNone/>
              <a:defRPr sz="1400">
                <a:latin typeface="Segoe UI" panose="020B0502040204020203" pitchFamily="34" charset="0"/>
                <a:cs typeface="Segoe UI" panose="020B0502040204020203" pitchFamily="34" charset="0"/>
              </a:defRPr>
            </a:lvl3pPr>
            <a:lvl4pPr marL="1028700" indent="0" algn="ctr">
              <a:buFontTx/>
              <a:buNone/>
              <a:defRPr sz="1400">
                <a:latin typeface="Segoe UI" panose="020B0502040204020203" pitchFamily="34" charset="0"/>
                <a:cs typeface="Segoe UI" panose="020B0502040204020203" pitchFamily="34" charset="0"/>
              </a:defRPr>
            </a:lvl4pPr>
            <a:lvl5pPr marL="1371600" indent="0" algn="ctr">
              <a:buFontTx/>
              <a:buNone/>
              <a:defRPr sz="1400">
                <a:latin typeface="Segoe UI" panose="020B0502040204020203" pitchFamily="34" charset="0"/>
                <a:cs typeface="Segoe UI" panose="020B0502040204020203" pitchFamily="34" charset="0"/>
              </a:defRPr>
            </a:lvl5pPr>
          </a:lstStyle>
          <a:p>
            <a:pPr lvl="0"/>
            <a:r>
              <a:rPr lang="ru-RU" dirty="0"/>
              <a:t>Неправильный ответ</a:t>
            </a:r>
            <a:endParaRPr lang="en-US" dirty="0"/>
          </a:p>
        </p:txBody>
      </p:sp>
      <p:pic>
        <p:nvPicPr>
          <p:cNvPr id="5" name="Рисунок 4"/>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442744" y="105247"/>
            <a:ext cx="748195" cy="702253"/>
          </a:xfrm>
          <a:prstGeom prst="rect">
            <a:avLst/>
          </a:prstGeom>
        </p:spPr>
      </p:pic>
      <p:pic>
        <p:nvPicPr>
          <p:cNvPr id="14" name="Рисунок 13"/>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655528" y="1617231"/>
            <a:ext cx="590550" cy="1162050"/>
          </a:xfrm>
          <a:prstGeom prst="rect">
            <a:avLst/>
          </a:prstGeom>
        </p:spPr>
      </p:pic>
      <p:pic>
        <p:nvPicPr>
          <p:cNvPr id="15" name="Рисунок 14"/>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11012478" y="4179048"/>
            <a:ext cx="832257" cy="1062851"/>
          </a:xfrm>
          <a:prstGeom prst="rect">
            <a:avLst/>
          </a:prstGeom>
        </p:spPr>
      </p:pic>
      <p:pic>
        <p:nvPicPr>
          <p:cNvPr id="17" name="Рисунок 16"/>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6670825" y="4768561"/>
            <a:ext cx="1497976" cy="946676"/>
          </a:xfrm>
          <a:prstGeom prst="rect">
            <a:avLst/>
          </a:prstGeom>
        </p:spPr>
      </p:pic>
      <p:pic>
        <p:nvPicPr>
          <p:cNvPr id="18" name="Рисунок 17"/>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5695101" y="5605930"/>
            <a:ext cx="1359952" cy="1263343"/>
          </a:xfrm>
          <a:prstGeom prst="rect">
            <a:avLst/>
          </a:prstGeom>
        </p:spPr>
      </p:pic>
      <p:pic>
        <p:nvPicPr>
          <p:cNvPr id="16" name="Рисунок 15"/>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5849272" y="5631447"/>
            <a:ext cx="1384005" cy="662763"/>
          </a:xfrm>
          <a:prstGeom prst="rect">
            <a:avLst/>
          </a:prstGeom>
        </p:spPr>
      </p:pic>
    </p:spTree>
    <p:extLst>
      <p:ext uri="{BB962C8B-B14F-4D97-AF65-F5344CB8AC3E}">
        <p14:creationId xmlns:p14="http://schemas.microsoft.com/office/powerpoint/2010/main" val="384553991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500">
        <p15:prstTrans prst="drape"/>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2_Макет_вопроса">
    <p:spTree>
      <p:nvGrpSpPr>
        <p:cNvPr id="1" name=""/>
        <p:cNvGrpSpPr/>
        <p:nvPr/>
      </p:nvGrpSpPr>
      <p:grpSpPr>
        <a:xfrm>
          <a:off x="0" y="0"/>
          <a:ext cx="0" cy="0"/>
          <a:chOff x="0" y="0"/>
          <a:chExt cx="0" cy="0"/>
        </a:xfrm>
      </p:grpSpPr>
      <p:pic>
        <p:nvPicPr>
          <p:cNvPr id="8" name="Рисунок 7"/>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739587" y="-347322"/>
            <a:ext cx="2348721" cy="2488462"/>
          </a:xfrm>
          <a:prstGeom prst="rect">
            <a:avLst/>
          </a:prstGeom>
        </p:spPr>
      </p:pic>
      <p:sp>
        <p:nvSpPr>
          <p:cNvPr id="6" name="Заголовок 1"/>
          <p:cNvSpPr>
            <a:spLocks noGrp="1"/>
          </p:cNvSpPr>
          <p:nvPr>
            <p:ph type="title"/>
          </p:nvPr>
        </p:nvSpPr>
        <p:spPr>
          <a:xfrm>
            <a:off x="1351927" y="1031437"/>
            <a:ext cx="4839012" cy="3795396"/>
          </a:xfrm>
          <a:prstGeom prst="rect">
            <a:avLst/>
          </a:prstGeom>
          <a:solidFill>
            <a:schemeClr val="bg1"/>
          </a:solidFill>
          <a:ln w="38100">
            <a:noFill/>
          </a:ln>
        </p:spPr>
        <p:txBody>
          <a:bodyPr vert="horz" lIns="91440" tIns="45720" rIns="91440" bIns="45720" rtlCol="0" anchor="ctr">
            <a:normAutofit/>
          </a:bodyPr>
          <a:lstStyle>
            <a:lvl1pPr algn="ctr">
              <a:defRPr sz="4000">
                <a:solidFill>
                  <a:schemeClr val="accent1">
                    <a:lumMod val="75000"/>
                  </a:schemeClr>
                </a:solidFill>
                <a:latin typeface="Segoe UI Light" panose="020B0502040204020203" pitchFamily="34" charset="0"/>
                <a:cs typeface="Segoe UI Light" panose="020B0502040204020203" pitchFamily="34" charset="0"/>
              </a:defRPr>
            </a:lvl1pPr>
          </a:lstStyle>
          <a:p>
            <a:r>
              <a:rPr lang="ru-RU"/>
              <a:t>Образец заголовка</a:t>
            </a:r>
            <a:endParaRPr lang="ru-RU" dirty="0"/>
          </a:p>
        </p:txBody>
      </p:sp>
      <p:sp>
        <p:nvSpPr>
          <p:cNvPr id="10" name="Text Placeholder 3"/>
          <p:cNvSpPr>
            <a:spLocks noGrp="1"/>
          </p:cNvSpPr>
          <p:nvPr>
            <p:ph type="body" sz="quarter" idx="13" hasCustomPrompt="1"/>
          </p:nvPr>
        </p:nvSpPr>
        <p:spPr>
          <a:xfrm>
            <a:off x="6939226" y="1032932"/>
            <a:ext cx="3375206" cy="864000"/>
          </a:xfrm>
          <a:prstGeom prst="rect">
            <a:avLst/>
          </a:prstGeom>
          <a:solidFill>
            <a:schemeClr val="bg1"/>
          </a:solidFill>
          <a:ln w="28575">
            <a:noFill/>
            <a:prstDash val="sysDash"/>
          </a:ln>
        </p:spPr>
        <p:txBody>
          <a:bodyPr anchor="ctr"/>
          <a:lstStyle>
            <a:lvl1pPr marL="0" indent="0" algn="ctr">
              <a:buFontTx/>
              <a:buNone/>
              <a:defRPr sz="2000">
                <a:solidFill>
                  <a:schemeClr val="accent1">
                    <a:lumMod val="75000"/>
                  </a:schemeClr>
                </a:solidFill>
                <a:latin typeface="Segoe UI Light" panose="020B0502040204020203" pitchFamily="34" charset="0"/>
                <a:cs typeface="Segoe UI Light" panose="020B0502040204020203" pitchFamily="34" charset="0"/>
              </a:defRPr>
            </a:lvl1pPr>
            <a:lvl2pPr marL="342900" indent="0">
              <a:buFontTx/>
              <a:buNone/>
              <a:defRPr sz="1400">
                <a:solidFill>
                  <a:srgbClr val="418E03"/>
                </a:solidFill>
                <a:latin typeface="Segoe UI" panose="020B0502040204020203" pitchFamily="34" charset="0"/>
                <a:cs typeface="Segoe UI" panose="020B0502040204020203" pitchFamily="34" charset="0"/>
              </a:defRPr>
            </a:lvl2pPr>
            <a:lvl3pPr marL="685800" indent="0">
              <a:buFontTx/>
              <a:buNone/>
              <a:defRPr sz="1400">
                <a:solidFill>
                  <a:srgbClr val="418E03"/>
                </a:solidFill>
                <a:latin typeface="Segoe UI" panose="020B0502040204020203" pitchFamily="34" charset="0"/>
                <a:cs typeface="Segoe UI" panose="020B0502040204020203" pitchFamily="34" charset="0"/>
              </a:defRPr>
            </a:lvl3pPr>
            <a:lvl4pPr marL="1028700" indent="0">
              <a:buFontTx/>
              <a:buNone/>
              <a:defRPr sz="1400">
                <a:solidFill>
                  <a:srgbClr val="418E03"/>
                </a:solidFill>
                <a:latin typeface="Segoe UI" panose="020B0502040204020203" pitchFamily="34" charset="0"/>
                <a:cs typeface="Segoe UI" panose="020B0502040204020203" pitchFamily="34" charset="0"/>
              </a:defRPr>
            </a:lvl4pPr>
            <a:lvl5pPr marL="1371600" indent="0">
              <a:buFontTx/>
              <a:buNone/>
              <a:defRPr sz="1400">
                <a:solidFill>
                  <a:srgbClr val="418E03"/>
                </a:solidFill>
                <a:latin typeface="Segoe UI" panose="020B0502040204020203" pitchFamily="34" charset="0"/>
                <a:cs typeface="Segoe UI" panose="020B0502040204020203" pitchFamily="34" charset="0"/>
              </a:defRPr>
            </a:lvl5pPr>
          </a:lstStyle>
          <a:p>
            <a:pPr lvl="0"/>
            <a:r>
              <a:rPr lang="ru-RU" dirty="0"/>
              <a:t>Правильный ответ</a:t>
            </a:r>
            <a:endParaRPr lang="en-US" dirty="0"/>
          </a:p>
        </p:txBody>
      </p:sp>
      <p:sp>
        <p:nvSpPr>
          <p:cNvPr id="11" name="Text Placeholder 6"/>
          <p:cNvSpPr>
            <a:spLocks noGrp="1"/>
          </p:cNvSpPr>
          <p:nvPr>
            <p:ph type="body" sz="quarter" idx="14" hasCustomPrompt="1"/>
          </p:nvPr>
        </p:nvSpPr>
        <p:spPr>
          <a:xfrm>
            <a:off x="6939226" y="2497135"/>
            <a:ext cx="3375206" cy="864000"/>
          </a:xfrm>
          <a:prstGeom prst="rect">
            <a:avLst/>
          </a:prstGeom>
          <a:solidFill>
            <a:schemeClr val="bg1"/>
          </a:solidFill>
          <a:ln w="28575">
            <a:noFill/>
            <a:prstDash val="sysDash"/>
          </a:ln>
        </p:spPr>
        <p:txBody>
          <a:bodyPr anchor="ctr"/>
          <a:lstStyle>
            <a:lvl1pPr marL="0" indent="0" algn="ctr">
              <a:buFontTx/>
              <a:buNone/>
              <a:defRPr sz="2000">
                <a:solidFill>
                  <a:schemeClr val="accent1">
                    <a:lumMod val="75000"/>
                  </a:schemeClr>
                </a:solidFill>
                <a:latin typeface="Segoe UI Light" panose="020B0502040204020203" pitchFamily="34" charset="0"/>
                <a:cs typeface="Segoe UI Light" panose="020B0502040204020203" pitchFamily="34" charset="0"/>
              </a:defRPr>
            </a:lvl1pPr>
            <a:lvl2pPr>
              <a:defRPr sz="1400">
                <a:latin typeface="Segoe UI" panose="020B0502040204020203" pitchFamily="34" charset="0"/>
                <a:cs typeface="Segoe UI" panose="020B0502040204020203" pitchFamily="34" charset="0"/>
              </a:defRPr>
            </a:lvl2pPr>
            <a:lvl3pPr>
              <a:defRPr sz="1400">
                <a:latin typeface="Segoe UI" panose="020B0502040204020203" pitchFamily="34" charset="0"/>
                <a:cs typeface="Segoe UI" panose="020B0502040204020203" pitchFamily="34" charset="0"/>
              </a:defRPr>
            </a:lvl3pPr>
            <a:lvl4pPr>
              <a:defRPr sz="1400">
                <a:latin typeface="Segoe UI" panose="020B0502040204020203" pitchFamily="34" charset="0"/>
                <a:cs typeface="Segoe UI" panose="020B0502040204020203" pitchFamily="34" charset="0"/>
              </a:defRPr>
            </a:lvl4pPr>
            <a:lvl5pPr>
              <a:defRPr sz="1400">
                <a:latin typeface="Segoe UI" panose="020B0502040204020203" pitchFamily="34" charset="0"/>
                <a:cs typeface="Segoe UI" panose="020B0502040204020203" pitchFamily="34" charset="0"/>
              </a:defRPr>
            </a:lvl5pPr>
          </a:lstStyle>
          <a:p>
            <a:pPr lvl="0"/>
            <a:r>
              <a:rPr lang="ru-RU" dirty="0"/>
              <a:t>Неправильный ответ</a:t>
            </a:r>
            <a:endParaRPr lang="en-US" dirty="0"/>
          </a:p>
        </p:txBody>
      </p:sp>
      <p:sp>
        <p:nvSpPr>
          <p:cNvPr id="12" name="Text Placeholder 10"/>
          <p:cNvSpPr>
            <a:spLocks noGrp="1"/>
          </p:cNvSpPr>
          <p:nvPr>
            <p:ph type="body" sz="quarter" idx="15" hasCustomPrompt="1"/>
          </p:nvPr>
        </p:nvSpPr>
        <p:spPr>
          <a:xfrm>
            <a:off x="6906035" y="3962833"/>
            <a:ext cx="3408397" cy="864000"/>
          </a:xfrm>
          <a:prstGeom prst="rect">
            <a:avLst/>
          </a:prstGeom>
          <a:solidFill>
            <a:schemeClr val="bg1"/>
          </a:solidFill>
          <a:ln w="28575">
            <a:noFill/>
            <a:prstDash val="sysDash"/>
          </a:ln>
        </p:spPr>
        <p:txBody>
          <a:bodyPr anchor="ctr"/>
          <a:lstStyle>
            <a:lvl1pPr marL="0" indent="0" algn="ctr">
              <a:buFontTx/>
              <a:buNone/>
              <a:defRPr sz="2000">
                <a:solidFill>
                  <a:schemeClr val="accent1">
                    <a:lumMod val="75000"/>
                  </a:schemeClr>
                </a:solidFill>
                <a:latin typeface="Segoe UI Light" panose="020B0502040204020203" pitchFamily="34" charset="0"/>
                <a:cs typeface="Segoe UI Light" panose="020B0502040204020203" pitchFamily="34" charset="0"/>
              </a:defRPr>
            </a:lvl1pPr>
            <a:lvl2pPr marL="342900" indent="0" algn="ctr">
              <a:buFontTx/>
              <a:buNone/>
              <a:defRPr sz="1400">
                <a:latin typeface="Segoe UI" panose="020B0502040204020203" pitchFamily="34" charset="0"/>
                <a:cs typeface="Segoe UI" panose="020B0502040204020203" pitchFamily="34" charset="0"/>
              </a:defRPr>
            </a:lvl2pPr>
            <a:lvl3pPr marL="685800" indent="0" algn="ctr">
              <a:buFontTx/>
              <a:buNone/>
              <a:defRPr sz="1400">
                <a:latin typeface="Segoe UI" panose="020B0502040204020203" pitchFamily="34" charset="0"/>
                <a:cs typeface="Segoe UI" panose="020B0502040204020203" pitchFamily="34" charset="0"/>
              </a:defRPr>
            </a:lvl3pPr>
            <a:lvl4pPr marL="1028700" indent="0" algn="ctr">
              <a:buFontTx/>
              <a:buNone/>
              <a:defRPr sz="1400">
                <a:latin typeface="Segoe UI" panose="020B0502040204020203" pitchFamily="34" charset="0"/>
                <a:cs typeface="Segoe UI" panose="020B0502040204020203" pitchFamily="34" charset="0"/>
              </a:defRPr>
            </a:lvl4pPr>
            <a:lvl5pPr marL="1371600" indent="0" algn="ctr">
              <a:buFontTx/>
              <a:buNone/>
              <a:defRPr sz="1400">
                <a:latin typeface="Segoe UI" panose="020B0502040204020203" pitchFamily="34" charset="0"/>
                <a:cs typeface="Segoe UI" panose="020B0502040204020203" pitchFamily="34" charset="0"/>
              </a:defRPr>
            </a:lvl5pPr>
          </a:lstStyle>
          <a:p>
            <a:pPr lvl="0"/>
            <a:r>
              <a:rPr lang="ru-RU" dirty="0"/>
              <a:t>Неправильный ответ</a:t>
            </a:r>
            <a:endParaRPr lang="en-US" dirty="0"/>
          </a:p>
        </p:txBody>
      </p:sp>
      <p:pic>
        <p:nvPicPr>
          <p:cNvPr id="2" name="Рисунок 1"/>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424819" y="5166360"/>
            <a:ext cx="924802" cy="868016"/>
          </a:xfrm>
          <a:prstGeom prst="rect">
            <a:avLst/>
          </a:prstGeom>
        </p:spPr>
      </p:pic>
      <p:pic>
        <p:nvPicPr>
          <p:cNvPr id="3" name="Рисунок 2"/>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770878" y="2020246"/>
            <a:ext cx="456953" cy="899166"/>
          </a:xfrm>
          <a:prstGeom prst="rect">
            <a:avLst/>
          </a:prstGeom>
        </p:spPr>
      </p:pic>
      <p:pic>
        <p:nvPicPr>
          <p:cNvPr id="4" name="Рисунок 3"/>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rot="1459951" flipH="1">
            <a:off x="205829" y="3358523"/>
            <a:ext cx="971850" cy="1208618"/>
          </a:xfrm>
          <a:prstGeom prst="rect">
            <a:avLst/>
          </a:prstGeom>
        </p:spPr>
      </p:pic>
      <p:pic>
        <p:nvPicPr>
          <p:cNvPr id="7" name="Рисунок 6"/>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5935827" y="89169"/>
            <a:ext cx="920345" cy="753900"/>
          </a:xfrm>
          <a:prstGeom prst="rect">
            <a:avLst/>
          </a:prstGeom>
        </p:spPr>
      </p:pic>
    </p:spTree>
    <p:extLst>
      <p:ext uri="{BB962C8B-B14F-4D97-AF65-F5344CB8AC3E}">
        <p14:creationId xmlns:p14="http://schemas.microsoft.com/office/powerpoint/2010/main" val="177043476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500">
        <p15:prstTrans prst="drape"/>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3_Макет_вопроса">
    <p:spTree>
      <p:nvGrpSpPr>
        <p:cNvPr id="1" name=""/>
        <p:cNvGrpSpPr/>
        <p:nvPr/>
      </p:nvGrpSpPr>
      <p:grpSpPr>
        <a:xfrm>
          <a:off x="0" y="0"/>
          <a:ext cx="0" cy="0"/>
          <a:chOff x="0" y="0"/>
          <a:chExt cx="0" cy="0"/>
        </a:xfrm>
      </p:grpSpPr>
      <p:sp>
        <p:nvSpPr>
          <p:cNvPr id="6" name="Заголовок 1"/>
          <p:cNvSpPr>
            <a:spLocks noGrp="1"/>
          </p:cNvSpPr>
          <p:nvPr>
            <p:ph type="title"/>
          </p:nvPr>
        </p:nvSpPr>
        <p:spPr>
          <a:xfrm>
            <a:off x="1351927" y="1031437"/>
            <a:ext cx="4839012" cy="3795396"/>
          </a:xfrm>
          <a:prstGeom prst="rect">
            <a:avLst/>
          </a:prstGeom>
          <a:solidFill>
            <a:schemeClr val="bg1"/>
          </a:solidFill>
          <a:ln w="38100">
            <a:noFill/>
          </a:ln>
        </p:spPr>
        <p:txBody>
          <a:bodyPr vert="horz" lIns="91440" tIns="45720" rIns="91440" bIns="45720" rtlCol="0" anchor="ctr">
            <a:normAutofit/>
          </a:bodyPr>
          <a:lstStyle>
            <a:lvl1pPr algn="ctr">
              <a:defRPr sz="4000">
                <a:solidFill>
                  <a:schemeClr val="accent1">
                    <a:lumMod val="75000"/>
                  </a:schemeClr>
                </a:solidFill>
                <a:latin typeface="Segoe UI Light" panose="020B0502040204020203" pitchFamily="34" charset="0"/>
                <a:cs typeface="Segoe UI Light" panose="020B0502040204020203" pitchFamily="34" charset="0"/>
              </a:defRPr>
            </a:lvl1pPr>
          </a:lstStyle>
          <a:p>
            <a:r>
              <a:rPr lang="ru-RU"/>
              <a:t>Образец заголовка</a:t>
            </a:r>
            <a:endParaRPr lang="ru-RU" dirty="0"/>
          </a:p>
        </p:txBody>
      </p:sp>
      <p:sp>
        <p:nvSpPr>
          <p:cNvPr id="10" name="Text Placeholder 3"/>
          <p:cNvSpPr>
            <a:spLocks noGrp="1"/>
          </p:cNvSpPr>
          <p:nvPr>
            <p:ph type="body" sz="quarter" idx="13" hasCustomPrompt="1"/>
          </p:nvPr>
        </p:nvSpPr>
        <p:spPr>
          <a:xfrm>
            <a:off x="6939226" y="1032932"/>
            <a:ext cx="3375206" cy="864000"/>
          </a:xfrm>
          <a:prstGeom prst="rect">
            <a:avLst/>
          </a:prstGeom>
          <a:solidFill>
            <a:schemeClr val="bg1"/>
          </a:solidFill>
          <a:ln w="28575">
            <a:noFill/>
            <a:prstDash val="sysDash"/>
          </a:ln>
        </p:spPr>
        <p:txBody>
          <a:bodyPr anchor="ctr"/>
          <a:lstStyle>
            <a:lvl1pPr marL="0" indent="0" algn="ctr">
              <a:buFontTx/>
              <a:buNone/>
              <a:defRPr sz="2000">
                <a:solidFill>
                  <a:schemeClr val="accent1">
                    <a:lumMod val="75000"/>
                  </a:schemeClr>
                </a:solidFill>
                <a:latin typeface="Segoe UI Light" panose="020B0502040204020203" pitchFamily="34" charset="0"/>
                <a:cs typeface="Segoe UI Light" panose="020B0502040204020203" pitchFamily="34" charset="0"/>
              </a:defRPr>
            </a:lvl1pPr>
            <a:lvl2pPr marL="342900" indent="0">
              <a:buFontTx/>
              <a:buNone/>
              <a:defRPr sz="1400">
                <a:solidFill>
                  <a:srgbClr val="418E03"/>
                </a:solidFill>
                <a:latin typeface="Segoe UI" panose="020B0502040204020203" pitchFamily="34" charset="0"/>
                <a:cs typeface="Segoe UI" panose="020B0502040204020203" pitchFamily="34" charset="0"/>
              </a:defRPr>
            </a:lvl2pPr>
            <a:lvl3pPr marL="685800" indent="0">
              <a:buFontTx/>
              <a:buNone/>
              <a:defRPr sz="1400">
                <a:solidFill>
                  <a:srgbClr val="418E03"/>
                </a:solidFill>
                <a:latin typeface="Segoe UI" panose="020B0502040204020203" pitchFamily="34" charset="0"/>
                <a:cs typeface="Segoe UI" panose="020B0502040204020203" pitchFamily="34" charset="0"/>
              </a:defRPr>
            </a:lvl3pPr>
            <a:lvl4pPr marL="1028700" indent="0">
              <a:buFontTx/>
              <a:buNone/>
              <a:defRPr sz="1400">
                <a:solidFill>
                  <a:srgbClr val="418E03"/>
                </a:solidFill>
                <a:latin typeface="Segoe UI" panose="020B0502040204020203" pitchFamily="34" charset="0"/>
                <a:cs typeface="Segoe UI" panose="020B0502040204020203" pitchFamily="34" charset="0"/>
              </a:defRPr>
            </a:lvl4pPr>
            <a:lvl5pPr marL="1371600" indent="0">
              <a:buFontTx/>
              <a:buNone/>
              <a:defRPr sz="1400">
                <a:solidFill>
                  <a:srgbClr val="418E03"/>
                </a:solidFill>
                <a:latin typeface="Segoe UI" panose="020B0502040204020203" pitchFamily="34" charset="0"/>
                <a:cs typeface="Segoe UI" panose="020B0502040204020203" pitchFamily="34" charset="0"/>
              </a:defRPr>
            </a:lvl5pPr>
          </a:lstStyle>
          <a:p>
            <a:pPr lvl="0"/>
            <a:r>
              <a:rPr lang="ru-RU" dirty="0"/>
              <a:t>Правильный ответ</a:t>
            </a:r>
            <a:endParaRPr lang="en-US" dirty="0"/>
          </a:p>
        </p:txBody>
      </p:sp>
      <p:sp>
        <p:nvSpPr>
          <p:cNvPr id="11" name="Text Placeholder 6"/>
          <p:cNvSpPr>
            <a:spLocks noGrp="1"/>
          </p:cNvSpPr>
          <p:nvPr>
            <p:ph type="body" sz="quarter" idx="14" hasCustomPrompt="1"/>
          </p:nvPr>
        </p:nvSpPr>
        <p:spPr>
          <a:xfrm>
            <a:off x="6939226" y="2497135"/>
            <a:ext cx="3375206" cy="864000"/>
          </a:xfrm>
          <a:prstGeom prst="rect">
            <a:avLst/>
          </a:prstGeom>
          <a:solidFill>
            <a:schemeClr val="bg1"/>
          </a:solidFill>
          <a:ln w="28575">
            <a:noFill/>
            <a:prstDash val="sysDash"/>
          </a:ln>
        </p:spPr>
        <p:txBody>
          <a:bodyPr anchor="ctr"/>
          <a:lstStyle>
            <a:lvl1pPr marL="0" indent="0" algn="ctr">
              <a:buFontTx/>
              <a:buNone/>
              <a:defRPr sz="2000">
                <a:solidFill>
                  <a:schemeClr val="accent1">
                    <a:lumMod val="75000"/>
                  </a:schemeClr>
                </a:solidFill>
                <a:latin typeface="Segoe UI Light" panose="020B0502040204020203" pitchFamily="34" charset="0"/>
                <a:cs typeface="Segoe UI Light" panose="020B0502040204020203" pitchFamily="34" charset="0"/>
              </a:defRPr>
            </a:lvl1pPr>
            <a:lvl2pPr>
              <a:defRPr sz="1400">
                <a:latin typeface="Segoe UI" panose="020B0502040204020203" pitchFamily="34" charset="0"/>
                <a:cs typeface="Segoe UI" panose="020B0502040204020203" pitchFamily="34" charset="0"/>
              </a:defRPr>
            </a:lvl2pPr>
            <a:lvl3pPr>
              <a:defRPr sz="1400">
                <a:latin typeface="Segoe UI" panose="020B0502040204020203" pitchFamily="34" charset="0"/>
                <a:cs typeface="Segoe UI" panose="020B0502040204020203" pitchFamily="34" charset="0"/>
              </a:defRPr>
            </a:lvl3pPr>
            <a:lvl4pPr>
              <a:defRPr sz="1400">
                <a:latin typeface="Segoe UI" panose="020B0502040204020203" pitchFamily="34" charset="0"/>
                <a:cs typeface="Segoe UI" panose="020B0502040204020203" pitchFamily="34" charset="0"/>
              </a:defRPr>
            </a:lvl4pPr>
            <a:lvl5pPr>
              <a:defRPr sz="1400">
                <a:latin typeface="Segoe UI" panose="020B0502040204020203" pitchFamily="34" charset="0"/>
                <a:cs typeface="Segoe UI" panose="020B0502040204020203" pitchFamily="34" charset="0"/>
              </a:defRPr>
            </a:lvl5pPr>
          </a:lstStyle>
          <a:p>
            <a:pPr lvl="0"/>
            <a:r>
              <a:rPr lang="ru-RU" dirty="0"/>
              <a:t>Неправильный ответ</a:t>
            </a:r>
            <a:endParaRPr lang="en-US" dirty="0"/>
          </a:p>
        </p:txBody>
      </p:sp>
      <p:sp>
        <p:nvSpPr>
          <p:cNvPr id="12" name="Text Placeholder 10"/>
          <p:cNvSpPr>
            <a:spLocks noGrp="1"/>
          </p:cNvSpPr>
          <p:nvPr>
            <p:ph type="body" sz="quarter" idx="15" hasCustomPrompt="1"/>
          </p:nvPr>
        </p:nvSpPr>
        <p:spPr>
          <a:xfrm>
            <a:off x="6906035" y="3962833"/>
            <a:ext cx="3408397" cy="864000"/>
          </a:xfrm>
          <a:prstGeom prst="rect">
            <a:avLst/>
          </a:prstGeom>
          <a:solidFill>
            <a:schemeClr val="bg1"/>
          </a:solidFill>
          <a:ln w="28575">
            <a:noFill/>
            <a:prstDash val="sysDash"/>
          </a:ln>
        </p:spPr>
        <p:txBody>
          <a:bodyPr anchor="ctr"/>
          <a:lstStyle>
            <a:lvl1pPr marL="0" indent="0" algn="ctr">
              <a:buFontTx/>
              <a:buNone/>
              <a:defRPr sz="2000">
                <a:solidFill>
                  <a:schemeClr val="accent1">
                    <a:lumMod val="75000"/>
                  </a:schemeClr>
                </a:solidFill>
                <a:latin typeface="Segoe UI Light" panose="020B0502040204020203" pitchFamily="34" charset="0"/>
                <a:cs typeface="Segoe UI Light" panose="020B0502040204020203" pitchFamily="34" charset="0"/>
              </a:defRPr>
            </a:lvl1pPr>
            <a:lvl2pPr marL="342900" indent="0" algn="ctr">
              <a:buFontTx/>
              <a:buNone/>
              <a:defRPr sz="1400">
                <a:latin typeface="Segoe UI" panose="020B0502040204020203" pitchFamily="34" charset="0"/>
                <a:cs typeface="Segoe UI" panose="020B0502040204020203" pitchFamily="34" charset="0"/>
              </a:defRPr>
            </a:lvl2pPr>
            <a:lvl3pPr marL="685800" indent="0" algn="ctr">
              <a:buFontTx/>
              <a:buNone/>
              <a:defRPr sz="1400">
                <a:latin typeface="Segoe UI" panose="020B0502040204020203" pitchFamily="34" charset="0"/>
                <a:cs typeface="Segoe UI" panose="020B0502040204020203" pitchFamily="34" charset="0"/>
              </a:defRPr>
            </a:lvl3pPr>
            <a:lvl4pPr marL="1028700" indent="0" algn="ctr">
              <a:buFontTx/>
              <a:buNone/>
              <a:defRPr sz="1400">
                <a:latin typeface="Segoe UI" panose="020B0502040204020203" pitchFamily="34" charset="0"/>
                <a:cs typeface="Segoe UI" panose="020B0502040204020203" pitchFamily="34" charset="0"/>
              </a:defRPr>
            </a:lvl4pPr>
            <a:lvl5pPr marL="1371600" indent="0" algn="ctr">
              <a:buFontTx/>
              <a:buNone/>
              <a:defRPr sz="1400">
                <a:latin typeface="Segoe UI" panose="020B0502040204020203" pitchFamily="34" charset="0"/>
                <a:cs typeface="Segoe UI" panose="020B0502040204020203" pitchFamily="34" charset="0"/>
              </a:defRPr>
            </a:lvl5pPr>
          </a:lstStyle>
          <a:p>
            <a:pPr lvl="0"/>
            <a:r>
              <a:rPr lang="ru-RU" dirty="0"/>
              <a:t>Неправильный ответ</a:t>
            </a:r>
            <a:endParaRPr lang="en-US" dirty="0"/>
          </a:p>
        </p:txBody>
      </p:sp>
      <p:pic>
        <p:nvPicPr>
          <p:cNvPr id="2" name="Рисунок 1"/>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491399" y="169358"/>
            <a:ext cx="766227" cy="719178"/>
          </a:xfrm>
          <a:prstGeom prst="rect">
            <a:avLst/>
          </a:prstGeom>
        </p:spPr>
      </p:pic>
      <p:pic>
        <p:nvPicPr>
          <p:cNvPr id="3" name="Рисунок 2"/>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70737" y="5047487"/>
            <a:ext cx="495264" cy="974551"/>
          </a:xfrm>
          <a:prstGeom prst="rect">
            <a:avLst/>
          </a:prstGeom>
        </p:spPr>
      </p:pic>
      <p:pic>
        <p:nvPicPr>
          <p:cNvPr id="4" name="Рисунок 3"/>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0589213" y="3233118"/>
            <a:ext cx="1383331" cy="1766611"/>
          </a:xfrm>
          <a:prstGeom prst="rect">
            <a:avLst/>
          </a:prstGeom>
        </p:spPr>
      </p:pic>
      <p:pic>
        <p:nvPicPr>
          <p:cNvPr id="5" name="Рисунок 4"/>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4145847" y="5688912"/>
            <a:ext cx="1750047" cy="1169088"/>
          </a:xfrm>
          <a:prstGeom prst="rect">
            <a:avLst/>
          </a:prstGeom>
        </p:spPr>
      </p:pic>
      <p:pic>
        <p:nvPicPr>
          <p:cNvPr id="7" name="Рисунок 6"/>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10239978" y="-281815"/>
            <a:ext cx="1913925" cy="2027797"/>
          </a:xfrm>
          <a:prstGeom prst="rect">
            <a:avLst/>
          </a:prstGeom>
        </p:spPr>
      </p:pic>
    </p:spTree>
    <p:extLst>
      <p:ext uri="{BB962C8B-B14F-4D97-AF65-F5344CB8AC3E}">
        <p14:creationId xmlns:p14="http://schemas.microsoft.com/office/powerpoint/2010/main" val="29701647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500">
        <p15:prstTrans prst="drape"/>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Результат">
    <p:spTree>
      <p:nvGrpSpPr>
        <p:cNvPr id="1" name=""/>
        <p:cNvGrpSpPr/>
        <p:nvPr/>
      </p:nvGrpSpPr>
      <p:grpSpPr>
        <a:xfrm>
          <a:off x="0" y="0"/>
          <a:ext cx="0" cy="0"/>
          <a:chOff x="0" y="0"/>
          <a:chExt cx="0" cy="0"/>
        </a:xfrm>
      </p:grpSpPr>
      <p:pic>
        <p:nvPicPr>
          <p:cNvPr id="8" name="Рисунок 7"/>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8912940" y="1171075"/>
            <a:ext cx="1844592" cy="1954339"/>
          </a:xfrm>
          <a:prstGeom prst="rect">
            <a:avLst/>
          </a:prstGeom>
        </p:spPr>
      </p:pic>
      <p:sp>
        <p:nvSpPr>
          <p:cNvPr id="5" name="Заголовок 1"/>
          <p:cNvSpPr>
            <a:spLocks noGrp="1"/>
          </p:cNvSpPr>
          <p:nvPr>
            <p:ph type="title"/>
          </p:nvPr>
        </p:nvSpPr>
        <p:spPr>
          <a:xfrm>
            <a:off x="2980944" y="1964368"/>
            <a:ext cx="6210373" cy="1161046"/>
          </a:xfrm>
          <a:prstGeom prst="rect">
            <a:avLst/>
          </a:prstGeom>
        </p:spPr>
        <p:txBody>
          <a:bodyPr/>
          <a:lstStyle>
            <a:lvl1pPr>
              <a:defRPr sz="5400" b="0">
                <a:solidFill>
                  <a:schemeClr val="accent1">
                    <a:lumMod val="75000"/>
                  </a:schemeClr>
                </a:solidFill>
                <a:latin typeface="Segoe UI Light" panose="020B0502040204020203" pitchFamily="34" charset="0"/>
                <a:cs typeface="Segoe UI Light" panose="020B0502040204020203" pitchFamily="34" charset="0"/>
              </a:defRPr>
            </a:lvl1pPr>
          </a:lstStyle>
          <a:p>
            <a:r>
              <a:rPr lang="ru-RU"/>
              <a:t>Образец заголовка</a:t>
            </a:r>
            <a:endParaRPr lang="ru-RU" dirty="0"/>
          </a:p>
        </p:txBody>
      </p:sp>
      <p:pic>
        <p:nvPicPr>
          <p:cNvPr id="2" name="Рисунок 1"/>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7122240" y="-1521677"/>
            <a:ext cx="869033" cy="815671"/>
          </a:xfrm>
          <a:prstGeom prst="rect">
            <a:avLst/>
          </a:prstGeom>
        </p:spPr>
      </p:pic>
      <p:pic>
        <p:nvPicPr>
          <p:cNvPr id="3" name="Рисунок 2"/>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4493017" y="6858000"/>
            <a:ext cx="1143002" cy="938786"/>
          </a:xfrm>
          <a:prstGeom prst="rect">
            <a:avLst/>
          </a:prstGeom>
        </p:spPr>
      </p:pic>
      <p:pic>
        <p:nvPicPr>
          <p:cNvPr id="4" name="Рисунок 3"/>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1321188" y="4246511"/>
            <a:ext cx="1063754" cy="1008890"/>
          </a:xfrm>
          <a:prstGeom prst="rect">
            <a:avLst/>
          </a:prstGeom>
        </p:spPr>
      </p:pic>
      <p:pic>
        <p:nvPicPr>
          <p:cNvPr id="6" name="Рисунок 5"/>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1263276" y="247307"/>
            <a:ext cx="1005842" cy="862586"/>
          </a:xfrm>
          <a:prstGeom prst="rect">
            <a:avLst/>
          </a:prstGeom>
        </p:spPr>
      </p:pic>
      <p:pic>
        <p:nvPicPr>
          <p:cNvPr id="9" name="Рисунок 8"/>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758672" y="5255401"/>
            <a:ext cx="398728" cy="784592"/>
          </a:xfrm>
          <a:prstGeom prst="rect">
            <a:avLst/>
          </a:prstGeom>
        </p:spPr>
      </p:pic>
      <p:pic>
        <p:nvPicPr>
          <p:cNvPr id="10" name="Рисунок 9"/>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a:off x="12192000" y="4366661"/>
            <a:ext cx="1178004" cy="1281036"/>
          </a:xfrm>
          <a:prstGeom prst="rect">
            <a:avLst/>
          </a:prstGeom>
        </p:spPr>
      </p:pic>
    </p:spTree>
    <p:extLst>
      <p:ext uri="{BB962C8B-B14F-4D97-AF65-F5344CB8AC3E}">
        <p14:creationId xmlns:p14="http://schemas.microsoft.com/office/powerpoint/2010/main" val="139663331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500">
        <p15:prstTrans prst="drap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3" presetClass="path" presetSubtype="0" accel="50000" decel="50000" fill="hold" nodeType="withEffect">
                                  <p:stCondLst>
                                    <p:cond delay="0"/>
                                  </p:stCondLst>
                                  <p:childTnLst>
                                    <p:animMotion origin="layout" path="M -2.08333E-7 -2.59259E-6 L 0.4944 0.03982 " pathEditMode="relative" rAng="0" ptsTypes="AA">
                                      <p:cBhvr>
                                        <p:cTn id="6" dur="3250" fill="hold"/>
                                        <p:tgtEl>
                                          <p:spTgt spid="6"/>
                                        </p:tgtEl>
                                        <p:attrNameLst>
                                          <p:attrName>ppt_x</p:attrName>
                                          <p:attrName>ppt_y</p:attrName>
                                        </p:attrNameLst>
                                      </p:cBhvr>
                                      <p:rCtr x="24714" y="1991"/>
                                    </p:animMotion>
                                  </p:childTnLst>
                                </p:cTn>
                              </p:par>
                              <p:par>
                                <p:cTn id="7" presetID="63" presetClass="path" presetSubtype="0" accel="50000" decel="50000" fill="hold" nodeType="withEffect">
                                  <p:stCondLst>
                                    <p:cond delay="0"/>
                                  </p:stCondLst>
                                  <p:childTnLst>
                                    <p:animMotion origin="layout" path="M -1.66667E-6 -2.77556E-17 L 0.26823 0.75972 " pathEditMode="relative" rAng="0" ptsTypes="AA">
                                      <p:cBhvr>
                                        <p:cTn id="8" dur="3500" fill="hold"/>
                                        <p:tgtEl>
                                          <p:spTgt spid="2"/>
                                        </p:tgtEl>
                                        <p:attrNameLst>
                                          <p:attrName>ppt_x</p:attrName>
                                          <p:attrName>ppt_y</p:attrName>
                                        </p:attrNameLst>
                                      </p:cBhvr>
                                      <p:rCtr x="13411" y="37986"/>
                                    </p:animMotion>
                                  </p:childTnLst>
                                </p:cTn>
                              </p:par>
                              <p:par>
                                <p:cTn id="9" presetID="64" presetClass="path" presetSubtype="0" accel="50000" decel="50000" fill="hold" nodeType="withEffect">
                                  <p:stCondLst>
                                    <p:cond delay="0"/>
                                  </p:stCondLst>
                                  <p:childTnLst>
                                    <p:animMotion origin="layout" path="M 3.54167E-6 -2.59259E-6 L 0.74127 -0.53078 " pathEditMode="relative" rAng="0" ptsTypes="AA">
                                      <p:cBhvr>
                                        <p:cTn id="10" dur="4000" fill="hold"/>
                                        <p:tgtEl>
                                          <p:spTgt spid="4"/>
                                        </p:tgtEl>
                                        <p:attrNameLst>
                                          <p:attrName>ppt_x</p:attrName>
                                          <p:attrName>ppt_y</p:attrName>
                                        </p:attrNameLst>
                                      </p:cBhvr>
                                      <p:rCtr x="37057" y="-26551"/>
                                    </p:animMotion>
                                  </p:childTnLst>
                                </p:cTn>
                              </p:par>
                              <p:par>
                                <p:cTn id="11" presetID="35" presetClass="path" presetSubtype="0" accel="50000" decel="50000" fill="hold" nodeType="withEffect">
                                  <p:stCondLst>
                                    <p:cond delay="0"/>
                                  </p:stCondLst>
                                  <p:childTnLst>
                                    <p:animMotion origin="layout" path="M 0.19636 0.32106 L -0.23802 -0.46945 " pathEditMode="relative" rAng="0" ptsTypes="AA">
                                      <p:cBhvr>
                                        <p:cTn id="12" dur="3500" fill="hold"/>
                                        <p:tgtEl>
                                          <p:spTgt spid="3"/>
                                        </p:tgtEl>
                                        <p:attrNameLst>
                                          <p:attrName>ppt_x</p:attrName>
                                          <p:attrName>ppt_y</p:attrName>
                                        </p:attrNameLst>
                                      </p:cBhvr>
                                      <p:rCtr x="-21719" y="-39537"/>
                                    </p:animMotion>
                                  </p:childTnLst>
                                </p:cTn>
                              </p:par>
                              <p:par>
                                <p:cTn id="13" presetID="44" presetClass="path" presetSubtype="0" accel="45143" decel="45143" fill="hold" nodeType="withEffect">
                                  <p:stCondLst>
                                    <p:cond delay="0"/>
                                  </p:stCondLst>
                                  <p:childTnLst>
                                    <p:animMotion origin="layout" path="M 2.70833E-6 -2.59259E-6 C -0.06966 0.12616 -0.2306 0.11273 -0.23867 0.10695 C -0.2405 0.10533 -0.42617 0.13426 -0.50482 0.10093 C -0.58373 0.06783 -0.65964 -0.01967 -0.71185 -0.09236 C -0.76185 -0.18102 -0.79128 -0.24815 -0.81133 -0.3169 C -0.83151 -0.38588 -0.84271 -0.53379 -0.85026 -0.55416 " pathEditMode="relative" rAng="0" ptsTypes="AAAAAA">
                                      <p:cBhvr>
                                        <p:cTn id="14" dur="3500" fill="hold"/>
                                        <p:tgtEl>
                                          <p:spTgt spid="10"/>
                                        </p:tgtEl>
                                        <p:attrNameLst>
                                          <p:attrName>ppt_x</p:attrName>
                                          <p:attrName>ppt_y</p:attrName>
                                        </p:attrNameLst>
                                      </p:cBhvr>
                                      <p:rCtr x="-42513" y="-21852"/>
                                    </p:animMotion>
                                  </p:childTnLst>
                                </p:cTn>
                              </p:par>
                              <p:par>
                                <p:cTn id="15" presetID="3" presetClass="emph" presetSubtype="1" grpId="0" nodeType="withEffect">
                                  <p:stCondLst>
                                    <p:cond delay="0"/>
                                  </p:stCondLst>
                                  <p:childTnLst>
                                    <p:set>
                                      <p:cBhvr override="childStyle">
                                        <p:cTn id="16" dur="indefinite"/>
                                        <p:tgtEl>
                                          <p:spTgt spid="5"/>
                                        </p:tgtEl>
                                        <p:attrNameLst>
                                          <p:attrName>style.color</p:attrName>
                                        </p:attrNameLst>
                                      </p:cBhvr>
                                      <p:to>
                                        <p:clrVal>
                                          <a:srgbClr val="FF1F1F"/>
                                        </p:clrVal>
                                      </p:to>
                                    </p:set>
                                  </p:childTnLst>
                                  <p:subTnLst>
                                    <p:audio>
                                      <p:cMediaNode>
                                        <p:cTn display="0" masterRel="sameClick">
                                          <p:stCondLst>
                                            <p:cond evt="begin" delay="0">
                                              <p:tn val="15"/>
                                            </p:cond>
                                          </p:stCondLst>
                                          <p:endCondLst>
                                            <p:cond evt="onStopAudio" delay="0">
                                              <p:tgtEl>
                                                <p:sldTgt/>
                                              </p:tgtEl>
                                            </p:cond>
                                          </p:endCondLst>
                                        </p:cTn>
                                        <p:tgtEl>
                                          <p:sndTgt r:embed="rId1" name="chimes.wav"/>
                                        </p:tgtEl>
                                      </p:cMediaNode>
                                    </p:audio>
                                  </p:subTnLst>
                                </p:cTn>
                              </p:par>
                              <p:par>
                                <p:cTn id="17" presetID="26" presetClass="emph" presetSubtype="0" repeatCount="indefinite" fill="hold" grpId="1" nodeType="withEffect">
                                  <p:stCondLst>
                                    <p:cond delay="0"/>
                                  </p:stCondLst>
                                  <p:childTnLst>
                                    <p:animEffect transition="out" filter="fade">
                                      <p:cBhvr>
                                        <p:cTn id="18" dur="1000" tmFilter="0, 0; .2, .5; .8, .5; 1, 0"/>
                                        <p:tgtEl>
                                          <p:spTgt spid="5"/>
                                        </p:tgtEl>
                                      </p:cBhvr>
                                    </p:animEffect>
                                    <p:animScale>
                                      <p:cBhvr>
                                        <p:cTn id="19" dur="500" autoRev="1" fill="hold"/>
                                        <p:tgtEl>
                                          <p:spTgt spid="5"/>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5" grpId="1"/>
    </p:bld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cSld name="Прав_ответ_1">
    <p:spTree>
      <p:nvGrpSpPr>
        <p:cNvPr id="1" name=""/>
        <p:cNvGrpSpPr/>
        <p:nvPr/>
      </p:nvGrpSpPr>
      <p:grpSpPr>
        <a:xfrm>
          <a:off x="0" y="0"/>
          <a:ext cx="0" cy="0"/>
          <a:chOff x="0" y="0"/>
          <a:chExt cx="0" cy="0"/>
        </a:xfrm>
      </p:grpSpPr>
      <p:sp>
        <p:nvSpPr>
          <p:cNvPr id="17" name="Заголовок 1"/>
          <p:cNvSpPr>
            <a:spLocks noGrp="1"/>
          </p:cNvSpPr>
          <p:nvPr>
            <p:ph type="title"/>
          </p:nvPr>
        </p:nvSpPr>
        <p:spPr>
          <a:xfrm>
            <a:off x="3487706" y="385187"/>
            <a:ext cx="5366479" cy="2758191"/>
          </a:xfrm>
          <a:prstGeom prst="rect">
            <a:avLst/>
          </a:prstGeom>
          <a:solidFill>
            <a:schemeClr val="bg1"/>
          </a:solidFill>
          <a:ln w="38100">
            <a:solidFill>
              <a:srgbClr val="52D0D4"/>
            </a:solidFill>
          </a:ln>
        </p:spPr>
        <p:txBody>
          <a:bodyPr vert="horz" lIns="91440" tIns="45720" rIns="91440" bIns="45720" rtlCol="0" anchor="ctr">
            <a:normAutofit/>
          </a:bodyPr>
          <a:lstStyle>
            <a:lvl1pPr algn="ctr">
              <a:defRPr>
                <a:solidFill>
                  <a:schemeClr val="accent1">
                    <a:lumMod val="75000"/>
                  </a:schemeClr>
                </a:solidFill>
              </a:defRPr>
            </a:lvl1pPr>
          </a:lstStyle>
          <a:p>
            <a:r>
              <a:rPr lang="ru-RU"/>
              <a:t>Образец заголовка</a:t>
            </a:r>
            <a:endParaRPr lang="ru-RU" dirty="0"/>
          </a:p>
        </p:txBody>
      </p:sp>
      <p:sp>
        <p:nvSpPr>
          <p:cNvPr id="14" name="Text Placeholder 3"/>
          <p:cNvSpPr>
            <a:spLocks noGrp="1"/>
          </p:cNvSpPr>
          <p:nvPr>
            <p:ph type="body" sz="quarter" idx="13" hasCustomPrompt="1"/>
          </p:nvPr>
        </p:nvSpPr>
        <p:spPr>
          <a:xfrm>
            <a:off x="4156422" y="3473014"/>
            <a:ext cx="3988800" cy="717550"/>
          </a:xfrm>
          <a:prstGeom prst="rect">
            <a:avLst/>
          </a:prstGeom>
          <a:solidFill>
            <a:schemeClr val="bg1"/>
          </a:solidFill>
          <a:ln w="38100">
            <a:solidFill>
              <a:srgbClr val="52D0D4"/>
            </a:solidFill>
            <a:prstDash val="solid"/>
          </a:ln>
        </p:spPr>
        <p:txBody>
          <a:bodyPr anchor="ctr"/>
          <a:lstStyle>
            <a:lvl1pPr marL="0" indent="0" algn="ctr">
              <a:buFontTx/>
              <a:buNone/>
              <a:defRPr sz="2400">
                <a:solidFill>
                  <a:schemeClr val="accent1">
                    <a:lumMod val="75000"/>
                  </a:schemeClr>
                </a:solidFill>
                <a:latin typeface="+mn-lt"/>
                <a:cs typeface="Segoe UI" panose="020B0502040204020203" pitchFamily="34" charset="0"/>
              </a:defRPr>
            </a:lvl1pPr>
            <a:lvl2pPr marL="342900" indent="0">
              <a:buFontTx/>
              <a:buNone/>
              <a:defRPr sz="1400">
                <a:solidFill>
                  <a:srgbClr val="418E03"/>
                </a:solidFill>
                <a:latin typeface="Segoe UI" panose="020B0502040204020203" pitchFamily="34" charset="0"/>
                <a:cs typeface="Segoe UI" panose="020B0502040204020203" pitchFamily="34" charset="0"/>
              </a:defRPr>
            </a:lvl2pPr>
            <a:lvl3pPr marL="685800" indent="0">
              <a:buFontTx/>
              <a:buNone/>
              <a:defRPr sz="1400">
                <a:solidFill>
                  <a:srgbClr val="418E03"/>
                </a:solidFill>
                <a:latin typeface="Segoe UI" panose="020B0502040204020203" pitchFamily="34" charset="0"/>
                <a:cs typeface="Segoe UI" panose="020B0502040204020203" pitchFamily="34" charset="0"/>
              </a:defRPr>
            </a:lvl3pPr>
            <a:lvl4pPr marL="1028700" indent="0">
              <a:buFontTx/>
              <a:buNone/>
              <a:defRPr sz="1400">
                <a:solidFill>
                  <a:srgbClr val="418E03"/>
                </a:solidFill>
                <a:latin typeface="Segoe UI" panose="020B0502040204020203" pitchFamily="34" charset="0"/>
                <a:cs typeface="Segoe UI" panose="020B0502040204020203" pitchFamily="34" charset="0"/>
              </a:defRPr>
            </a:lvl4pPr>
            <a:lvl5pPr marL="1371600" indent="0">
              <a:buFontTx/>
              <a:buNone/>
              <a:defRPr sz="1400">
                <a:solidFill>
                  <a:srgbClr val="418E03"/>
                </a:solidFill>
                <a:latin typeface="Segoe UI" panose="020B0502040204020203" pitchFamily="34" charset="0"/>
                <a:cs typeface="Segoe UI" panose="020B0502040204020203" pitchFamily="34" charset="0"/>
              </a:defRPr>
            </a:lvl5pPr>
          </a:lstStyle>
          <a:p>
            <a:pPr lvl="0"/>
            <a:r>
              <a:rPr lang="ru-RU" dirty="0"/>
              <a:t>Правильный ответ</a:t>
            </a:r>
            <a:endParaRPr lang="en-US" dirty="0"/>
          </a:p>
        </p:txBody>
      </p:sp>
      <p:sp>
        <p:nvSpPr>
          <p:cNvPr id="15" name="Text Placeholder 6"/>
          <p:cNvSpPr>
            <a:spLocks noGrp="1"/>
          </p:cNvSpPr>
          <p:nvPr>
            <p:ph type="body" sz="quarter" idx="14" hasCustomPrompt="1"/>
          </p:nvPr>
        </p:nvSpPr>
        <p:spPr>
          <a:xfrm>
            <a:off x="4156422" y="4485839"/>
            <a:ext cx="3988800" cy="717550"/>
          </a:xfrm>
          <a:prstGeom prst="rect">
            <a:avLst/>
          </a:prstGeom>
          <a:solidFill>
            <a:schemeClr val="bg1"/>
          </a:solidFill>
          <a:ln w="38100">
            <a:solidFill>
              <a:srgbClr val="52D0D4"/>
            </a:solidFill>
            <a:prstDash val="solid"/>
          </a:ln>
        </p:spPr>
        <p:txBody>
          <a:bodyPr anchor="ctr"/>
          <a:lstStyle>
            <a:lvl1pPr marL="0" indent="0" algn="ctr">
              <a:buFontTx/>
              <a:buNone/>
              <a:defRPr sz="2400">
                <a:solidFill>
                  <a:schemeClr val="accent1">
                    <a:lumMod val="75000"/>
                  </a:schemeClr>
                </a:solidFill>
                <a:latin typeface="+mn-lt"/>
                <a:cs typeface="Segoe UI" panose="020B0502040204020203" pitchFamily="34" charset="0"/>
              </a:defRPr>
            </a:lvl1pPr>
            <a:lvl2pPr>
              <a:defRPr sz="1400">
                <a:latin typeface="Segoe UI" panose="020B0502040204020203" pitchFamily="34" charset="0"/>
                <a:cs typeface="Segoe UI" panose="020B0502040204020203" pitchFamily="34" charset="0"/>
              </a:defRPr>
            </a:lvl2pPr>
            <a:lvl3pPr>
              <a:defRPr sz="1400">
                <a:latin typeface="Segoe UI" panose="020B0502040204020203" pitchFamily="34" charset="0"/>
                <a:cs typeface="Segoe UI" panose="020B0502040204020203" pitchFamily="34" charset="0"/>
              </a:defRPr>
            </a:lvl3pPr>
            <a:lvl4pPr>
              <a:defRPr sz="1400">
                <a:latin typeface="Segoe UI" panose="020B0502040204020203" pitchFamily="34" charset="0"/>
                <a:cs typeface="Segoe UI" panose="020B0502040204020203" pitchFamily="34" charset="0"/>
              </a:defRPr>
            </a:lvl4pPr>
            <a:lvl5pPr>
              <a:defRPr sz="1400">
                <a:latin typeface="Segoe UI" panose="020B0502040204020203" pitchFamily="34" charset="0"/>
                <a:cs typeface="Segoe UI" panose="020B0502040204020203" pitchFamily="34" charset="0"/>
              </a:defRPr>
            </a:lvl5pPr>
          </a:lstStyle>
          <a:p>
            <a:pPr lvl="0"/>
            <a:r>
              <a:rPr lang="ru-RU" dirty="0"/>
              <a:t>Неправильный ответ</a:t>
            </a:r>
            <a:endParaRPr lang="en-US" dirty="0"/>
          </a:p>
        </p:txBody>
      </p:sp>
      <p:sp>
        <p:nvSpPr>
          <p:cNvPr id="16" name="Text Placeholder 10"/>
          <p:cNvSpPr>
            <a:spLocks noGrp="1"/>
          </p:cNvSpPr>
          <p:nvPr>
            <p:ph type="body" sz="quarter" idx="15" hasCustomPrompt="1"/>
          </p:nvPr>
        </p:nvSpPr>
        <p:spPr>
          <a:xfrm>
            <a:off x="4156422" y="5498664"/>
            <a:ext cx="3988800" cy="717550"/>
          </a:xfrm>
          <a:prstGeom prst="rect">
            <a:avLst/>
          </a:prstGeom>
          <a:solidFill>
            <a:schemeClr val="bg1"/>
          </a:solidFill>
          <a:ln w="38100">
            <a:solidFill>
              <a:srgbClr val="52D0D4"/>
            </a:solidFill>
            <a:prstDash val="solid"/>
          </a:ln>
        </p:spPr>
        <p:txBody>
          <a:bodyPr anchor="ctr"/>
          <a:lstStyle>
            <a:lvl1pPr marL="0" indent="0" algn="ctr">
              <a:buFontTx/>
              <a:buNone/>
              <a:defRPr sz="2400">
                <a:solidFill>
                  <a:schemeClr val="accent1">
                    <a:lumMod val="75000"/>
                  </a:schemeClr>
                </a:solidFill>
                <a:latin typeface="+mn-lt"/>
                <a:cs typeface="Segoe UI" panose="020B0502040204020203" pitchFamily="34" charset="0"/>
              </a:defRPr>
            </a:lvl1pPr>
            <a:lvl2pPr marL="342900" indent="0" algn="ctr">
              <a:buFontTx/>
              <a:buNone/>
              <a:defRPr sz="1400">
                <a:latin typeface="Segoe UI" panose="020B0502040204020203" pitchFamily="34" charset="0"/>
                <a:cs typeface="Segoe UI" panose="020B0502040204020203" pitchFamily="34" charset="0"/>
              </a:defRPr>
            </a:lvl2pPr>
            <a:lvl3pPr marL="685800" indent="0" algn="ctr">
              <a:buFontTx/>
              <a:buNone/>
              <a:defRPr sz="1400">
                <a:latin typeface="Segoe UI" panose="020B0502040204020203" pitchFamily="34" charset="0"/>
                <a:cs typeface="Segoe UI" panose="020B0502040204020203" pitchFamily="34" charset="0"/>
              </a:defRPr>
            </a:lvl3pPr>
            <a:lvl4pPr marL="1028700" indent="0" algn="ctr">
              <a:buFontTx/>
              <a:buNone/>
              <a:defRPr sz="1400">
                <a:latin typeface="Segoe UI" panose="020B0502040204020203" pitchFamily="34" charset="0"/>
                <a:cs typeface="Segoe UI" panose="020B0502040204020203" pitchFamily="34" charset="0"/>
              </a:defRPr>
            </a:lvl4pPr>
            <a:lvl5pPr marL="1371600" indent="0" algn="ctr">
              <a:buFontTx/>
              <a:buNone/>
              <a:defRPr sz="1400">
                <a:latin typeface="Segoe UI" panose="020B0502040204020203" pitchFamily="34" charset="0"/>
                <a:cs typeface="Segoe UI" panose="020B0502040204020203" pitchFamily="34" charset="0"/>
              </a:defRPr>
            </a:lvl5pPr>
          </a:lstStyle>
          <a:p>
            <a:pPr lvl="0"/>
            <a:r>
              <a:rPr lang="ru-RU" dirty="0"/>
              <a:t>Неправильный ответ</a:t>
            </a:r>
            <a:endParaRPr lang="en-US" dirty="0"/>
          </a:p>
        </p:txBody>
      </p:sp>
    </p:spTree>
    <p:extLst>
      <p:ext uri="{BB962C8B-B14F-4D97-AF65-F5344CB8AC3E}">
        <p14:creationId xmlns:p14="http://schemas.microsoft.com/office/powerpoint/2010/main" val="2852549251"/>
      </p:ext>
    </p:extLst>
  </p:cSld>
  <p:clrMapOvr>
    <a:masterClrMapping/>
  </p:clrMapOvr>
  <mc:AlternateContent xmlns:mc="http://schemas.openxmlformats.org/markup-compatibility/2006" xmlns:p14="http://schemas.microsoft.com/office/powerpoint/2010/main">
    <mc:Choice Requires="p14">
      <p:transition spd="slow" p14:dur="5000">
        <p14:reveal/>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cSld name="Фон">
    <p:spTree>
      <p:nvGrpSpPr>
        <p:cNvPr id="1" name=""/>
        <p:cNvGrpSpPr/>
        <p:nvPr/>
      </p:nvGrpSpPr>
      <p:grpSpPr>
        <a:xfrm>
          <a:off x="0" y="0"/>
          <a:ext cx="0" cy="0"/>
          <a:chOff x="0" y="0"/>
          <a:chExt cx="0" cy="0"/>
        </a:xfrm>
      </p:grpSpPr>
    </p:spTree>
    <p:extLst>
      <p:ext uri="{BB962C8B-B14F-4D97-AF65-F5344CB8AC3E}">
        <p14:creationId xmlns:p14="http://schemas.microsoft.com/office/powerpoint/2010/main" val="19408881"/>
      </p:ext>
    </p:extLst>
  </p:cSld>
  <p:clrMapOvr>
    <a:masterClrMapping/>
  </p:clrMapOvr>
  <mc:AlternateContent xmlns:mc="http://schemas.openxmlformats.org/markup-compatibility/2006" xmlns:p14="http://schemas.microsoft.com/office/powerpoint/2010/main">
    <mc:Choice Requires="p14">
      <p:transition spd="slow" p14:dur="5000">
        <p14:reveal/>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jpe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1"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085761233"/>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Lst>
  <mc:AlternateContent xmlns:mc="http://schemas.openxmlformats.org/markup-compatibility/2006" xmlns:p15="http://schemas.microsoft.com/office/powerpoint/2012/main">
    <mc:Choice Requires="p15">
      <p:transition xmlns:p14="http://schemas.microsoft.com/office/powerpoint/2010/main" spd="slow" p14:dur="3500">
        <p15:prstTrans prst="drape"/>
      </p:transition>
    </mc:Choice>
    <mc:Fallback xmlns="">
      <p:transition spd="slow">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image" Target="../media/image41.jpeg"/><Relationship Id="rId1" Type="http://schemas.openxmlformats.org/officeDocument/2006/relationships/slideLayout" Target="../slideLayouts/slideLayout9.xml"/><Relationship Id="rId5" Type="http://schemas.openxmlformats.org/officeDocument/2006/relationships/image" Target="../media/image44.jpeg"/><Relationship Id="rId4" Type="http://schemas.openxmlformats.org/officeDocument/2006/relationships/image" Target="../media/image43.jpeg"/></Relationships>
</file>

<file path=ppt/slides/_rels/slide11.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image" Target="../media/image45.jpeg"/><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3" Type="http://schemas.openxmlformats.org/officeDocument/2006/relationships/image" Target="../media/image48.jpeg"/><Relationship Id="rId7" Type="http://schemas.openxmlformats.org/officeDocument/2006/relationships/image" Target="../media/image52.jpeg"/><Relationship Id="rId2" Type="http://schemas.openxmlformats.org/officeDocument/2006/relationships/image" Target="../media/image47.jpeg"/><Relationship Id="rId1" Type="http://schemas.openxmlformats.org/officeDocument/2006/relationships/slideLayout" Target="../slideLayouts/slideLayout9.xml"/><Relationship Id="rId6" Type="http://schemas.openxmlformats.org/officeDocument/2006/relationships/image" Target="../media/image51.jpeg"/><Relationship Id="rId5" Type="http://schemas.openxmlformats.org/officeDocument/2006/relationships/image" Target="../media/image50.jpeg"/><Relationship Id="rId4" Type="http://schemas.openxmlformats.org/officeDocument/2006/relationships/image" Target="../media/image49.jpeg"/></Relationships>
</file>

<file path=ppt/slides/_rels/slide13.xml.rels><?xml version="1.0" encoding="UTF-8" standalone="yes"?>
<Relationships xmlns="http://schemas.openxmlformats.org/package/2006/relationships"><Relationship Id="rId2" Type="http://schemas.openxmlformats.org/officeDocument/2006/relationships/image" Target="../media/image53.jpeg"/><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2" Type="http://schemas.openxmlformats.org/officeDocument/2006/relationships/image" Target="../media/image54.jpeg"/><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3" Type="http://schemas.openxmlformats.org/officeDocument/2006/relationships/image" Target="../media/image56.jpeg"/><Relationship Id="rId2" Type="http://schemas.openxmlformats.org/officeDocument/2006/relationships/image" Target="../media/image55.jpeg"/><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image" Target="../media/image40.jpeg"/><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511597F6-BAD7-9D48-8C5A-F468FFFD709C}"/>
              </a:ext>
            </a:extLst>
          </p:cNvPr>
          <p:cNvSpPr>
            <a:spLocks noGrp="1"/>
          </p:cNvSpPr>
          <p:nvPr>
            <p:ph type="ctrTitle"/>
          </p:nvPr>
        </p:nvSpPr>
        <p:spPr>
          <a:xfrm>
            <a:off x="1523998" y="771897"/>
            <a:ext cx="9144000" cy="1655762"/>
          </a:xfrm>
        </p:spPr>
        <p:txBody>
          <a:bodyPr>
            <a:normAutofit fontScale="90000"/>
          </a:bodyPr>
          <a:lstStyle/>
          <a:p>
            <a:r>
              <a:rPr lang="ru-RU" sz="3200" i="1" u="sng" dirty="0">
                <a:solidFill>
                  <a:schemeClr val="tx1"/>
                </a:solidFill>
                <a:latin typeface="Baskerville" panose="02020502070401020303" pitchFamily="18" charset="0"/>
                <a:ea typeface="Baskerville" panose="02020502070401020303" pitchFamily="18" charset="0"/>
              </a:rPr>
              <a:t>Муниципальное автономное  дошкольное образовательное учреждение</a:t>
            </a:r>
            <a:br>
              <a:rPr lang="ru-RU" sz="3200" i="1" dirty="0">
                <a:solidFill>
                  <a:schemeClr val="tx1"/>
                </a:solidFill>
                <a:latin typeface="Baskerville" panose="02020502070401020303" pitchFamily="18" charset="0"/>
                <a:ea typeface="Baskerville" panose="02020502070401020303" pitchFamily="18" charset="0"/>
              </a:rPr>
            </a:br>
            <a:r>
              <a:rPr lang="ru-RU" sz="3200" i="1" u="sng" dirty="0">
                <a:solidFill>
                  <a:schemeClr val="tx1"/>
                </a:solidFill>
                <a:latin typeface="Baskerville" panose="02020502070401020303" pitchFamily="18" charset="0"/>
                <a:ea typeface="Baskerville" panose="02020502070401020303" pitchFamily="18" charset="0"/>
              </a:rPr>
              <a:t>Детский сад № 14 «Ягодка»</a:t>
            </a:r>
            <a:br>
              <a:rPr lang="ru-RU" dirty="0"/>
            </a:br>
            <a:endParaRPr lang="ru-RU" dirty="0"/>
          </a:p>
        </p:txBody>
      </p:sp>
      <p:sp>
        <p:nvSpPr>
          <p:cNvPr id="3" name="Подзаголовок 2">
            <a:extLst>
              <a:ext uri="{FF2B5EF4-FFF2-40B4-BE49-F238E27FC236}">
                <a16:creationId xmlns:a16="http://schemas.microsoft.com/office/drawing/2014/main" id="{3D34C4CF-CD4C-7B40-99F0-507318137AEA}"/>
              </a:ext>
            </a:extLst>
          </p:cNvPr>
          <p:cNvSpPr>
            <a:spLocks noGrp="1"/>
          </p:cNvSpPr>
          <p:nvPr>
            <p:ph type="subTitle" idx="1"/>
          </p:nvPr>
        </p:nvSpPr>
        <p:spPr>
          <a:xfrm>
            <a:off x="1312331" y="2728119"/>
            <a:ext cx="9567333" cy="1401762"/>
          </a:xfrm>
        </p:spPr>
        <p:txBody>
          <a:bodyPr>
            <a:noAutofit/>
          </a:bodyPr>
          <a:lstStyle/>
          <a:p>
            <a:r>
              <a:rPr lang="ru-RU" sz="3600" i="1" dirty="0">
                <a:latin typeface="Baskerville SemiBold" panose="02020502070401020303" pitchFamily="18" charset="0"/>
                <a:ea typeface="Baskerville SemiBold" panose="02020502070401020303" pitchFamily="18" charset="0"/>
              </a:rPr>
              <a:t>Тема проекта:</a:t>
            </a:r>
          </a:p>
          <a:p>
            <a:r>
              <a:rPr lang="ru-RU" sz="3600" b="1" i="1" dirty="0">
                <a:solidFill>
                  <a:srgbClr val="C00000"/>
                </a:solidFill>
                <a:latin typeface="Baskerville SemiBold" panose="02020502070401020303" pitchFamily="18" charset="0"/>
                <a:ea typeface="Baskerville SemiBold" panose="02020502070401020303" pitchFamily="18" charset="0"/>
              </a:rPr>
              <a:t>«Моя любимая игрушка»</a:t>
            </a:r>
          </a:p>
          <a:p>
            <a:endParaRPr lang="ru-RU" sz="2800" b="1" i="1" dirty="0">
              <a:latin typeface="Baskerville SemiBold" panose="02020502070401020303" pitchFamily="18" charset="0"/>
              <a:ea typeface="Baskerville SemiBold" panose="02020502070401020303" pitchFamily="18" charset="0"/>
            </a:endParaRPr>
          </a:p>
          <a:p>
            <a:r>
              <a:rPr lang="ru-RU" sz="2800" b="1" i="1" dirty="0">
                <a:latin typeface="Baskerville SemiBold" panose="02020502070401020303" pitchFamily="18" charset="0"/>
                <a:ea typeface="Baskerville SemiBold" panose="02020502070401020303" pitchFamily="18" charset="0"/>
              </a:rPr>
              <a:t>(вторая младшая группа) </a:t>
            </a:r>
          </a:p>
          <a:p>
            <a:r>
              <a:rPr lang="ru-RU" sz="2800" b="1" i="1" dirty="0">
                <a:latin typeface="Baskerville SemiBold" panose="02020502070401020303" pitchFamily="18" charset="0"/>
                <a:ea typeface="Baskerville SemiBold" panose="02020502070401020303" pitchFamily="18" charset="0"/>
              </a:rPr>
              <a:t>Воспитатели: </a:t>
            </a:r>
            <a:r>
              <a:rPr lang="ru-RU" sz="2800" b="1" i="1" dirty="0" err="1">
                <a:latin typeface="Baskerville SemiBold" panose="02020502070401020303" pitchFamily="18" charset="0"/>
                <a:ea typeface="Baskerville SemiBold" panose="02020502070401020303" pitchFamily="18" charset="0"/>
              </a:rPr>
              <a:t>Падьярова</a:t>
            </a:r>
            <a:r>
              <a:rPr lang="ru-RU" sz="2800" b="1" i="1" dirty="0">
                <a:latin typeface="Baskerville SemiBold" panose="02020502070401020303" pitchFamily="18" charset="0"/>
                <a:ea typeface="Baskerville SemiBold" panose="02020502070401020303" pitchFamily="18" charset="0"/>
              </a:rPr>
              <a:t> И.Н., </a:t>
            </a:r>
            <a:r>
              <a:rPr lang="ru-RU" sz="2800" b="1" i="1" dirty="0" err="1">
                <a:latin typeface="Baskerville SemiBold" panose="02020502070401020303" pitchFamily="18" charset="0"/>
                <a:ea typeface="Baskerville SemiBold" panose="02020502070401020303" pitchFamily="18" charset="0"/>
              </a:rPr>
              <a:t>Гулакян</a:t>
            </a:r>
            <a:r>
              <a:rPr lang="ru-RU" sz="2800" b="1" i="1" dirty="0">
                <a:latin typeface="Baskerville SemiBold" panose="02020502070401020303" pitchFamily="18" charset="0"/>
                <a:ea typeface="Baskerville SemiBold" panose="02020502070401020303" pitchFamily="18" charset="0"/>
              </a:rPr>
              <a:t> С.С.</a:t>
            </a:r>
          </a:p>
        </p:txBody>
      </p:sp>
    </p:spTree>
    <p:extLst>
      <p:ext uri="{BB962C8B-B14F-4D97-AF65-F5344CB8AC3E}">
        <p14:creationId xmlns:p14="http://schemas.microsoft.com/office/powerpoint/2010/main" val="354458606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500">
        <p15:prstTrans prst="drape"/>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a:extLst>
              <a:ext uri="{FF2B5EF4-FFF2-40B4-BE49-F238E27FC236}">
                <a16:creationId xmlns:a16="http://schemas.microsoft.com/office/drawing/2014/main" id="{02D49A23-2F53-0246-AC44-BA5D9A90BCB8}"/>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721621" y="1115571"/>
            <a:ext cx="2884123" cy="3736220"/>
          </a:xfrm>
          <a:prstGeom prst="rect">
            <a:avLst/>
          </a:prstGeom>
        </p:spPr>
      </p:pic>
      <p:pic>
        <p:nvPicPr>
          <p:cNvPr id="6" name="Рисунок 5">
            <a:extLst>
              <a:ext uri="{FF2B5EF4-FFF2-40B4-BE49-F238E27FC236}">
                <a16:creationId xmlns:a16="http://schemas.microsoft.com/office/drawing/2014/main" id="{70D94C09-6B02-B049-B671-A4A50B6E379F}"/>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958308" y="1115571"/>
            <a:ext cx="4053578" cy="2614600"/>
          </a:xfrm>
          <a:prstGeom prst="rect">
            <a:avLst/>
          </a:prstGeom>
        </p:spPr>
      </p:pic>
      <p:pic>
        <p:nvPicPr>
          <p:cNvPr id="8" name="Рисунок 7">
            <a:extLst>
              <a:ext uri="{FF2B5EF4-FFF2-40B4-BE49-F238E27FC236}">
                <a16:creationId xmlns:a16="http://schemas.microsoft.com/office/drawing/2014/main" id="{893CC7AE-B327-D94E-9DD5-C4E80A37C74B}"/>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8233693" y="1115571"/>
            <a:ext cx="3236686" cy="3866847"/>
          </a:xfrm>
          <a:prstGeom prst="rect">
            <a:avLst/>
          </a:prstGeom>
        </p:spPr>
      </p:pic>
      <p:pic>
        <p:nvPicPr>
          <p:cNvPr id="10" name="Рисунок 9">
            <a:extLst>
              <a:ext uri="{FF2B5EF4-FFF2-40B4-BE49-F238E27FC236}">
                <a16:creationId xmlns:a16="http://schemas.microsoft.com/office/drawing/2014/main" id="{8A570EBD-754C-7241-9297-88E3362A57C3}"/>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3605744" y="3916828"/>
            <a:ext cx="4627949" cy="2469458"/>
          </a:xfrm>
          <a:prstGeom prst="rect">
            <a:avLst/>
          </a:prstGeom>
        </p:spPr>
      </p:pic>
    </p:spTree>
    <p:extLst>
      <p:ext uri="{BB962C8B-B14F-4D97-AF65-F5344CB8AC3E}">
        <p14:creationId xmlns:p14="http://schemas.microsoft.com/office/powerpoint/2010/main" val="2670530855"/>
      </p:ext>
    </p:extLst>
  </p:cSld>
  <p:clrMapOvr>
    <a:masterClrMapping/>
  </p:clrMapOvr>
  <mc:AlternateContent xmlns:mc="http://schemas.openxmlformats.org/markup-compatibility/2006" xmlns:p14="http://schemas.microsoft.com/office/powerpoint/2010/main">
    <mc:Choice Requires="p14">
      <p:transition spd="slow" p14:dur="5000">
        <p14:reveal/>
      </p:transition>
    </mc:Choice>
    <mc:Fallback xmlns="">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a:extLst>
              <a:ext uri="{FF2B5EF4-FFF2-40B4-BE49-F238E27FC236}">
                <a16:creationId xmlns:a16="http://schemas.microsoft.com/office/drawing/2014/main" id="{A03A4BB7-E202-5E4F-93FA-F883EDB63E82}"/>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449943" y="1291770"/>
            <a:ext cx="5050971" cy="4557487"/>
          </a:xfrm>
          <a:prstGeom prst="rect">
            <a:avLst/>
          </a:prstGeom>
        </p:spPr>
      </p:pic>
      <p:pic>
        <p:nvPicPr>
          <p:cNvPr id="6" name="Рисунок 5">
            <a:extLst>
              <a:ext uri="{FF2B5EF4-FFF2-40B4-BE49-F238E27FC236}">
                <a16:creationId xmlns:a16="http://schemas.microsoft.com/office/drawing/2014/main" id="{3D168024-89E8-6B4C-A465-C7BAD0B6E2BC}"/>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821714" y="1291770"/>
            <a:ext cx="4542971" cy="4557487"/>
          </a:xfrm>
          <a:prstGeom prst="rect">
            <a:avLst/>
          </a:prstGeom>
        </p:spPr>
      </p:pic>
    </p:spTree>
    <p:extLst>
      <p:ext uri="{BB962C8B-B14F-4D97-AF65-F5344CB8AC3E}">
        <p14:creationId xmlns:p14="http://schemas.microsoft.com/office/powerpoint/2010/main" val="4147079435"/>
      </p:ext>
    </p:extLst>
  </p:cSld>
  <p:clrMapOvr>
    <a:masterClrMapping/>
  </p:clrMapOvr>
  <mc:AlternateContent xmlns:mc="http://schemas.openxmlformats.org/markup-compatibility/2006" xmlns:p14="http://schemas.microsoft.com/office/powerpoint/2010/main">
    <mc:Choice Requires="p14">
      <p:transition spd="slow" p14:dur="5000">
        <p14:reveal/>
      </p:transition>
    </mc:Choice>
    <mc:Fallback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a:extLst>
              <a:ext uri="{FF2B5EF4-FFF2-40B4-BE49-F238E27FC236}">
                <a16:creationId xmlns:a16="http://schemas.microsoft.com/office/drawing/2014/main" id="{78DC5436-93DE-4C43-9E92-A943B8E85DEA}"/>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32230" y="381001"/>
            <a:ext cx="4151085" cy="2592010"/>
          </a:xfrm>
          <a:prstGeom prst="rect">
            <a:avLst/>
          </a:prstGeom>
        </p:spPr>
      </p:pic>
      <p:pic>
        <p:nvPicPr>
          <p:cNvPr id="6" name="Рисунок 5">
            <a:extLst>
              <a:ext uri="{FF2B5EF4-FFF2-40B4-BE49-F238E27FC236}">
                <a16:creationId xmlns:a16="http://schemas.microsoft.com/office/drawing/2014/main" id="{660E3738-D8B0-004B-B1DE-894916DD34E7}"/>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91619" y="3489884"/>
            <a:ext cx="3134027" cy="2592010"/>
          </a:xfrm>
          <a:prstGeom prst="rect">
            <a:avLst/>
          </a:prstGeom>
        </p:spPr>
      </p:pic>
      <p:pic>
        <p:nvPicPr>
          <p:cNvPr id="8" name="Рисунок 7">
            <a:extLst>
              <a:ext uri="{FF2B5EF4-FFF2-40B4-BE49-F238E27FC236}">
                <a16:creationId xmlns:a16="http://schemas.microsoft.com/office/drawing/2014/main" id="{3BAE4B9A-EB48-CB41-8577-A695B506B254}"/>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4470398" y="769158"/>
            <a:ext cx="3338289" cy="2023730"/>
          </a:xfrm>
          <a:prstGeom prst="rect">
            <a:avLst/>
          </a:prstGeom>
        </p:spPr>
      </p:pic>
      <p:pic>
        <p:nvPicPr>
          <p:cNvPr id="5" name="Рисунок 4">
            <a:extLst>
              <a:ext uri="{FF2B5EF4-FFF2-40B4-BE49-F238E27FC236}">
                <a16:creationId xmlns:a16="http://schemas.microsoft.com/office/drawing/2014/main" id="{6CBC31B9-19FB-9B42-9A8B-7AAA20964BE5}"/>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8316685" y="3515087"/>
            <a:ext cx="3403601" cy="2670843"/>
          </a:xfrm>
          <a:prstGeom prst="rect">
            <a:avLst/>
          </a:prstGeom>
        </p:spPr>
      </p:pic>
      <p:pic>
        <p:nvPicPr>
          <p:cNvPr id="9" name="Рисунок 8">
            <a:extLst>
              <a:ext uri="{FF2B5EF4-FFF2-40B4-BE49-F238E27FC236}">
                <a16:creationId xmlns:a16="http://schemas.microsoft.com/office/drawing/2014/main" id="{4D360C3B-3C96-A14C-A43C-BE7D13B004C0}"/>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7961087" y="380999"/>
            <a:ext cx="3759200" cy="2592011"/>
          </a:xfrm>
          <a:prstGeom prst="rect">
            <a:avLst/>
          </a:prstGeom>
        </p:spPr>
      </p:pic>
      <p:pic>
        <p:nvPicPr>
          <p:cNvPr id="11" name="Рисунок 10">
            <a:extLst>
              <a:ext uri="{FF2B5EF4-FFF2-40B4-BE49-F238E27FC236}">
                <a16:creationId xmlns:a16="http://schemas.microsoft.com/office/drawing/2014/main" id="{4C45B814-8ED2-2E44-B760-650641DB7B47}"/>
              </a:ext>
            </a:extLst>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3875316" y="3232765"/>
            <a:ext cx="4085771" cy="2856077"/>
          </a:xfrm>
          <a:prstGeom prst="rect">
            <a:avLst/>
          </a:prstGeom>
        </p:spPr>
      </p:pic>
    </p:spTree>
    <p:extLst>
      <p:ext uri="{BB962C8B-B14F-4D97-AF65-F5344CB8AC3E}">
        <p14:creationId xmlns:p14="http://schemas.microsoft.com/office/powerpoint/2010/main" val="522769149"/>
      </p:ext>
    </p:extLst>
  </p:cSld>
  <p:clrMapOvr>
    <a:masterClrMapping/>
  </p:clrMapOvr>
  <mc:AlternateContent xmlns:mc="http://schemas.openxmlformats.org/markup-compatibility/2006" xmlns:p14="http://schemas.microsoft.com/office/powerpoint/2010/main">
    <mc:Choice Requires="p14">
      <p:transition spd="slow" p14:dur="5000">
        <p14:reveal/>
      </p:transition>
    </mc:Choice>
    <mc:Fallback xmlns="">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a:extLst>
              <a:ext uri="{FF2B5EF4-FFF2-40B4-BE49-F238E27FC236}">
                <a16:creationId xmlns:a16="http://schemas.microsoft.com/office/drawing/2014/main" id="{92B4BBD3-EF55-8C41-98C3-FBEC621C7DE8}"/>
              </a:ext>
            </a:extLst>
          </p:cNvPr>
          <p:cNvSpPr/>
          <p:nvPr/>
        </p:nvSpPr>
        <p:spPr>
          <a:xfrm>
            <a:off x="2506134" y="261035"/>
            <a:ext cx="6096000" cy="646331"/>
          </a:xfrm>
          <a:prstGeom prst="rect">
            <a:avLst/>
          </a:prstGeom>
        </p:spPr>
        <p:txBody>
          <a:bodyPr>
            <a:spAutoFit/>
          </a:bodyPr>
          <a:lstStyle/>
          <a:p>
            <a:pPr algn="ctr"/>
            <a:r>
              <a:rPr lang="ru-RU" b="1" dirty="0">
                <a:latin typeface="TimesNewRomanPS"/>
              </a:rPr>
              <a:t>Оформление папки – передвижки </a:t>
            </a:r>
          </a:p>
          <a:p>
            <a:pPr algn="ctr"/>
            <a:r>
              <a:rPr lang="ru-RU" b="1" dirty="0">
                <a:latin typeface="TimesNewRomanPS"/>
              </a:rPr>
              <a:t>«Какие игрушки необходимы детям». </a:t>
            </a:r>
            <a:endParaRPr lang="ru-RU" dirty="0"/>
          </a:p>
        </p:txBody>
      </p:sp>
      <p:pic>
        <p:nvPicPr>
          <p:cNvPr id="4" name="Рисунок 3">
            <a:extLst>
              <a:ext uri="{FF2B5EF4-FFF2-40B4-BE49-F238E27FC236}">
                <a16:creationId xmlns:a16="http://schemas.microsoft.com/office/drawing/2014/main" id="{153F8306-F508-6640-AD61-CAAEA1D6F2BA}"/>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798286" y="907366"/>
            <a:ext cx="10421256" cy="5569634"/>
          </a:xfrm>
          <a:prstGeom prst="rect">
            <a:avLst/>
          </a:prstGeom>
        </p:spPr>
      </p:pic>
    </p:spTree>
    <p:extLst>
      <p:ext uri="{BB962C8B-B14F-4D97-AF65-F5344CB8AC3E}">
        <p14:creationId xmlns:p14="http://schemas.microsoft.com/office/powerpoint/2010/main" val="3504978158"/>
      </p:ext>
    </p:extLst>
  </p:cSld>
  <p:clrMapOvr>
    <a:masterClrMapping/>
  </p:clrMapOvr>
  <mc:AlternateContent xmlns:mc="http://schemas.openxmlformats.org/markup-compatibility/2006" xmlns:p14="http://schemas.microsoft.com/office/powerpoint/2010/main">
    <mc:Choice Requires="p14">
      <p:transition spd="slow" p14:dur="5000">
        <p14:reveal/>
      </p:transition>
    </mc:Choice>
    <mc:Fallback xmlns="">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EAACC49C-8F97-DA47-B6E9-6C20E8FDAAD6}"/>
              </a:ext>
            </a:extLst>
          </p:cNvPr>
          <p:cNvSpPr txBox="1"/>
          <p:nvPr/>
        </p:nvSpPr>
        <p:spPr>
          <a:xfrm>
            <a:off x="2061028" y="798287"/>
            <a:ext cx="7692572" cy="1754326"/>
          </a:xfrm>
          <a:prstGeom prst="rect">
            <a:avLst/>
          </a:prstGeom>
          <a:noFill/>
        </p:spPr>
        <p:txBody>
          <a:bodyPr wrap="square" rtlCol="0">
            <a:spAutoFit/>
          </a:bodyPr>
          <a:lstStyle/>
          <a:p>
            <a:r>
              <a:rPr lang="ru-RU" b="1" dirty="0">
                <a:latin typeface="TimesNewRomanPS"/>
              </a:rPr>
              <a:t>Беседа с родителями на тему : «Какие игрушки необходимы детям»</a:t>
            </a:r>
          </a:p>
          <a:p>
            <a:endParaRPr lang="ru-RU" b="1" dirty="0">
              <a:latin typeface="TimesNewRomanPS"/>
            </a:endParaRPr>
          </a:p>
          <a:p>
            <a:endParaRPr lang="ru-RU" b="1" dirty="0">
              <a:latin typeface="TimesNewRomanPS"/>
            </a:endParaRPr>
          </a:p>
          <a:p>
            <a:endParaRPr lang="ru-RU" b="1" dirty="0">
              <a:latin typeface="TimesNewRomanPS"/>
            </a:endParaRPr>
          </a:p>
          <a:p>
            <a:endParaRPr lang="ru-RU" b="1" dirty="0">
              <a:latin typeface="TimesNewRomanPS"/>
            </a:endParaRPr>
          </a:p>
          <a:p>
            <a:endParaRPr lang="ru-RU" dirty="0"/>
          </a:p>
        </p:txBody>
      </p:sp>
      <p:pic>
        <p:nvPicPr>
          <p:cNvPr id="4" name="Рисунок 3">
            <a:extLst>
              <a:ext uri="{FF2B5EF4-FFF2-40B4-BE49-F238E27FC236}">
                <a16:creationId xmlns:a16="http://schemas.microsoft.com/office/drawing/2014/main" id="{60BDD2A1-C3A9-9E4C-B0BF-4ACFF7131B7A}"/>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654628" y="1219200"/>
            <a:ext cx="8882743" cy="5297714"/>
          </a:xfrm>
          <a:prstGeom prst="rect">
            <a:avLst/>
          </a:prstGeom>
        </p:spPr>
      </p:pic>
    </p:spTree>
    <p:extLst>
      <p:ext uri="{BB962C8B-B14F-4D97-AF65-F5344CB8AC3E}">
        <p14:creationId xmlns:p14="http://schemas.microsoft.com/office/powerpoint/2010/main" val="534461726"/>
      </p:ext>
    </p:extLst>
  </p:cSld>
  <p:clrMapOvr>
    <a:masterClrMapping/>
  </p:clrMapOvr>
  <mc:AlternateContent xmlns:mc="http://schemas.openxmlformats.org/markup-compatibility/2006" xmlns:p14="http://schemas.microsoft.com/office/powerpoint/2010/main">
    <mc:Choice Requires="p14">
      <p:transition spd="slow" p14:dur="5000">
        <p14:reveal/>
      </p:transition>
    </mc:Choice>
    <mc:Fallback xmlns="">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a:extLst>
              <a:ext uri="{FF2B5EF4-FFF2-40B4-BE49-F238E27FC236}">
                <a16:creationId xmlns:a16="http://schemas.microsoft.com/office/drawing/2014/main" id="{28D3A763-316A-9643-A70C-FE9307A869EF}"/>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17714" y="783576"/>
            <a:ext cx="6081486" cy="5290848"/>
          </a:xfrm>
          <a:prstGeom prst="rect">
            <a:avLst/>
          </a:prstGeom>
        </p:spPr>
      </p:pic>
      <p:pic>
        <p:nvPicPr>
          <p:cNvPr id="6" name="Рисунок 5">
            <a:extLst>
              <a:ext uri="{FF2B5EF4-FFF2-40B4-BE49-F238E27FC236}">
                <a16:creationId xmlns:a16="http://schemas.microsoft.com/office/drawing/2014/main" id="{262EFB1D-D8AE-8C4F-93C8-106FB4CCC5E3}"/>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429830" y="783576"/>
            <a:ext cx="5442856" cy="5290848"/>
          </a:xfrm>
          <a:prstGeom prst="rect">
            <a:avLst/>
          </a:prstGeom>
        </p:spPr>
      </p:pic>
    </p:spTree>
    <p:extLst>
      <p:ext uri="{BB962C8B-B14F-4D97-AF65-F5344CB8AC3E}">
        <p14:creationId xmlns:p14="http://schemas.microsoft.com/office/powerpoint/2010/main" val="1882070130"/>
      </p:ext>
    </p:extLst>
  </p:cSld>
  <p:clrMapOvr>
    <a:masterClrMapping/>
  </p:clrMapOvr>
  <mc:AlternateContent xmlns:mc="http://schemas.openxmlformats.org/markup-compatibility/2006" xmlns:p14="http://schemas.microsoft.com/office/powerpoint/2010/main">
    <mc:Choice Requires="p14">
      <p:transition spd="slow" p14:dur="5000">
        <p14:reveal/>
      </p:transition>
    </mc:Choice>
    <mc:Fallback xmlns="">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a:extLst>
              <a:ext uri="{FF2B5EF4-FFF2-40B4-BE49-F238E27FC236}">
                <a16:creationId xmlns:a16="http://schemas.microsoft.com/office/drawing/2014/main" id="{E8298E20-0A80-1A43-A0ED-34F0240B3003}"/>
              </a:ext>
            </a:extLst>
          </p:cNvPr>
          <p:cNvSpPr/>
          <p:nvPr/>
        </p:nvSpPr>
        <p:spPr>
          <a:xfrm>
            <a:off x="305087" y="251019"/>
            <a:ext cx="11175999" cy="5201424"/>
          </a:xfrm>
          <a:prstGeom prst="rect">
            <a:avLst/>
          </a:prstGeom>
        </p:spPr>
        <p:txBody>
          <a:bodyPr wrap="square">
            <a:spAutoFit/>
          </a:bodyPr>
          <a:lstStyle/>
          <a:p>
            <a:pPr algn="ctr" fontAlgn="base"/>
            <a:r>
              <a:rPr lang="ru-RU" sz="2800" b="1" i="1" dirty="0">
                <a:solidFill>
                  <a:srgbClr val="C00000"/>
                </a:solidFill>
                <a:latin typeface="Baskerville SemiBold" panose="02020502070401020303" pitchFamily="18" charset="0"/>
                <a:ea typeface="Baskerville SemiBold" panose="02020502070401020303" pitchFamily="18" charset="0"/>
              </a:rPr>
              <a:t>Результаты проекта</a:t>
            </a:r>
          </a:p>
          <a:p>
            <a:pPr fontAlgn="base"/>
            <a:endParaRPr lang="ru-RU" sz="2400" b="1" dirty="0">
              <a:latin typeface="Baskerville SemiBold" panose="02020502070401020303" pitchFamily="18" charset="0"/>
              <a:ea typeface="Baskerville SemiBold" panose="02020502070401020303" pitchFamily="18" charset="0"/>
            </a:endParaRPr>
          </a:p>
          <a:p>
            <a:pPr fontAlgn="base"/>
            <a:r>
              <a:rPr lang="ru-RU" sz="2800" b="1" dirty="0">
                <a:latin typeface="Baskerville SemiBold" panose="02020502070401020303" pitchFamily="18" charset="0"/>
                <a:ea typeface="Baskerville SemiBold" panose="02020502070401020303" pitchFamily="18" charset="0"/>
              </a:rPr>
              <a:t>1. Положительно повлияло на различные виды их деятельности (игровую, познавательную, художественно-речевую);</a:t>
            </a:r>
          </a:p>
          <a:p>
            <a:pPr fontAlgn="base"/>
            <a:r>
              <a:rPr lang="ru-RU" sz="2800" b="1" dirty="0">
                <a:latin typeface="Baskerville SemiBold" panose="02020502070401020303" pitchFamily="18" charset="0"/>
                <a:ea typeface="Baskerville SemiBold" panose="02020502070401020303" pitchFamily="18" charset="0"/>
              </a:rPr>
              <a:t>2. Отмечалась положительная реакция и эмоциональный отклик детей на знакомство с разными видами игрушек, дети проявляли интерес и желание играть с игрушками;</a:t>
            </a:r>
          </a:p>
          <a:p>
            <a:pPr fontAlgn="base"/>
            <a:r>
              <a:rPr lang="ru-RU" sz="2800" b="1" dirty="0">
                <a:latin typeface="Baskerville SemiBold" panose="02020502070401020303" pitchFamily="18" charset="0"/>
                <a:ea typeface="Baskerville SemiBold" panose="02020502070401020303" pitchFamily="18" charset="0"/>
              </a:rPr>
              <a:t>3. Возросла речевая активность детей, что положительно повлияло на самостоятельную игровую деятельность детей, дети включают в сюжет игры различные игрушки и пытаются осуществлять ролевой диалог.</a:t>
            </a:r>
          </a:p>
        </p:txBody>
      </p:sp>
    </p:spTree>
    <p:extLst>
      <p:ext uri="{BB962C8B-B14F-4D97-AF65-F5344CB8AC3E}">
        <p14:creationId xmlns:p14="http://schemas.microsoft.com/office/powerpoint/2010/main" val="709495047"/>
      </p:ext>
    </p:extLst>
  </p:cSld>
  <p:clrMapOvr>
    <a:masterClrMapping/>
  </p:clrMapOvr>
  <mc:AlternateContent xmlns:mc="http://schemas.openxmlformats.org/markup-compatibility/2006" xmlns:p14="http://schemas.microsoft.com/office/powerpoint/2010/main">
    <mc:Choice Requires="p14">
      <p:transition spd="slow" p14:dur="5000">
        <p14:reveal/>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Прямоугольник 6">
            <a:extLst>
              <a:ext uri="{FF2B5EF4-FFF2-40B4-BE49-F238E27FC236}">
                <a16:creationId xmlns:a16="http://schemas.microsoft.com/office/drawing/2014/main" id="{C11E8ABA-4EAD-2843-805E-39B532E289AF}"/>
              </a:ext>
            </a:extLst>
          </p:cNvPr>
          <p:cNvSpPr/>
          <p:nvPr/>
        </p:nvSpPr>
        <p:spPr>
          <a:xfrm>
            <a:off x="152399" y="86916"/>
            <a:ext cx="11497733" cy="6401753"/>
          </a:xfrm>
          <a:prstGeom prst="rect">
            <a:avLst/>
          </a:prstGeom>
        </p:spPr>
        <p:txBody>
          <a:bodyPr wrap="square">
            <a:spAutoFit/>
          </a:bodyPr>
          <a:lstStyle/>
          <a:p>
            <a:endParaRPr lang="ru-RU" sz="2800" b="1" dirty="0">
              <a:latin typeface="Baskerville" panose="02020502070401020303" pitchFamily="18" charset="0"/>
              <a:ea typeface="Baskerville" panose="02020502070401020303" pitchFamily="18" charset="0"/>
            </a:endParaRPr>
          </a:p>
          <a:p>
            <a:r>
              <a:rPr lang="ru-RU" sz="2800" b="1" dirty="0">
                <a:solidFill>
                  <a:srgbClr val="C00000"/>
                </a:solidFill>
                <a:latin typeface="Baskerville" panose="02020502070401020303" pitchFamily="18" charset="0"/>
                <a:ea typeface="Baskerville" panose="02020502070401020303" pitchFamily="18" charset="0"/>
              </a:rPr>
              <a:t>Проблема</a:t>
            </a:r>
            <a:r>
              <a:rPr lang="ru-RU" sz="2800" dirty="0">
                <a:solidFill>
                  <a:srgbClr val="C00000"/>
                </a:solidFill>
                <a:latin typeface="Baskerville" panose="02020502070401020303" pitchFamily="18" charset="0"/>
                <a:ea typeface="Baskerville" panose="02020502070401020303" pitchFamily="18" charset="0"/>
              </a:rPr>
              <a:t> </a:t>
            </a:r>
          </a:p>
          <a:p>
            <a:r>
              <a:rPr lang="ru-RU" sz="2800" dirty="0">
                <a:latin typeface="Baskerville" panose="02020502070401020303" pitchFamily="18" charset="0"/>
                <a:ea typeface="Baskerville" panose="02020502070401020303" pitchFamily="18" charset="0"/>
              </a:rPr>
              <a:t>В данном возрасте дети многие игрушки используют не по назначению, не умеют играть с ними. </a:t>
            </a:r>
          </a:p>
          <a:p>
            <a:endParaRPr lang="ru-RU" dirty="0"/>
          </a:p>
          <a:p>
            <a:pPr fontAlgn="base"/>
            <a:r>
              <a:rPr lang="ru-RU" sz="2800" b="1" dirty="0">
                <a:solidFill>
                  <a:srgbClr val="C00000"/>
                </a:solidFill>
                <a:latin typeface="Baskerville" panose="02020502070401020303" pitchFamily="18" charset="0"/>
                <a:ea typeface="Baskerville" panose="02020502070401020303" pitchFamily="18" charset="0"/>
              </a:rPr>
              <a:t>Актуальность проекта:</a:t>
            </a:r>
            <a:r>
              <a:rPr lang="ru-RU" sz="2800" dirty="0">
                <a:solidFill>
                  <a:srgbClr val="C00000"/>
                </a:solidFill>
                <a:latin typeface="Baskerville" panose="02020502070401020303" pitchFamily="18" charset="0"/>
                <a:ea typeface="Baskerville" panose="02020502070401020303" pitchFamily="18" charset="0"/>
              </a:rPr>
              <a:t> </a:t>
            </a:r>
          </a:p>
          <a:p>
            <a:pPr algn="just" fontAlgn="base"/>
            <a:r>
              <a:rPr lang="ru-RU" sz="2800" dirty="0">
                <a:latin typeface="Baskerville" panose="02020502070401020303" pitchFamily="18" charset="0"/>
                <a:ea typeface="Baskerville" panose="02020502070401020303" pitchFamily="18" charset="0"/>
              </a:rPr>
              <a:t>Важнейшей составной частью образовательной среды являются игра и игрушка. Игрушки для ребенка – та «среда», которая позволяет исследовать окружающий мир, формировать и реализовывать творческие способности, выражать чувства; игрушки учат общаться и познавать себя. Иногда взрослые расстраиваются на ребенка за то, что игрушки не используются, не подозревая, что он просто не умеет во все это играть. Сами по себе игрушки ничего для ребенка не будут значить, если он не знает, как и во что с ним играть. </a:t>
            </a:r>
          </a:p>
          <a:p>
            <a:pPr algn="just"/>
            <a:endParaRPr lang="ru-RU" sz="2800" dirty="0">
              <a:latin typeface="Baskerville" panose="02020502070401020303" pitchFamily="18" charset="0"/>
              <a:ea typeface="Baskerville" panose="02020502070401020303" pitchFamily="18" charset="0"/>
            </a:endParaRPr>
          </a:p>
        </p:txBody>
      </p:sp>
    </p:spTree>
    <p:extLst>
      <p:ext uri="{BB962C8B-B14F-4D97-AF65-F5344CB8AC3E}">
        <p14:creationId xmlns:p14="http://schemas.microsoft.com/office/powerpoint/2010/main" val="3195774884"/>
      </p:ext>
    </p:extLst>
  </p:cSld>
  <p:clrMapOvr>
    <a:masterClrMapping/>
  </p:clrMapOvr>
  <mc:AlternateContent xmlns:mc="http://schemas.openxmlformats.org/markup-compatibility/2006" xmlns:p14="http://schemas.microsoft.com/office/powerpoint/2010/main">
    <mc:Choice Requires="p14">
      <p:transition spd="slow" p14:dur="5000">
        <p14:reveal/>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Прямоугольник 5">
            <a:extLst>
              <a:ext uri="{FF2B5EF4-FFF2-40B4-BE49-F238E27FC236}">
                <a16:creationId xmlns:a16="http://schemas.microsoft.com/office/drawing/2014/main" id="{27A2D292-B52A-6D4E-B23A-4FDCA9995B2E}"/>
              </a:ext>
            </a:extLst>
          </p:cNvPr>
          <p:cNvSpPr/>
          <p:nvPr/>
        </p:nvSpPr>
        <p:spPr>
          <a:xfrm>
            <a:off x="355599" y="1341735"/>
            <a:ext cx="11514668" cy="3539430"/>
          </a:xfrm>
          <a:prstGeom prst="rect">
            <a:avLst/>
          </a:prstGeom>
        </p:spPr>
        <p:txBody>
          <a:bodyPr wrap="square">
            <a:spAutoFit/>
          </a:bodyPr>
          <a:lstStyle/>
          <a:p>
            <a:r>
              <a:rPr lang="ru-RU" sz="2800" b="1" dirty="0">
                <a:solidFill>
                  <a:srgbClr val="C00000"/>
                </a:solidFill>
                <a:latin typeface="Baskerville" panose="02020502070401020303" pitchFamily="18" charset="0"/>
                <a:ea typeface="Baskerville" panose="02020502070401020303" pitchFamily="18" charset="0"/>
              </a:rPr>
              <a:t>Вид проекта: </a:t>
            </a:r>
          </a:p>
          <a:p>
            <a:r>
              <a:rPr lang="ru-RU" sz="2800" dirty="0">
                <a:latin typeface="Baskerville" panose="02020502070401020303" pitchFamily="18" charset="0"/>
                <a:ea typeface="Baskerville" panose="02020502070401020303" pitchFamily="18" charset="0"/>
              </a:rPr>
              <a:t>- </a:t>
            </a:r>
            <a:r>
              <a:rPr lang="ru-RU" sz="2800" dirty="0" err="1">
                <a:latin typeface="Baskerville" panose="02020502070401020303" pitchFamily="18" charset="0"/>
                <a:ea typeface="Baskerville" panose="02020502070401020303" pitchFamily="18" charset="0"/>
              </a:rPr>
              <a:t>Исследовательско</a:t>
            </a:r>
            <a:r>
              <a:rPr lang="ru-RU" sz="2800" dirty="0">
                <a:latin typeface="Baskerville" panose="02020502070401020303" pitchFamily="18" charset="0"/>
                <a:ea typeface="Baskerville" panose="02020502070401020303" pitchFamily="18" charset="0"/>
              </a:rPr>
              <a:t>-творческий. </a:t>
            </a:r>
          </a:p>
          <a:p>
            <a:endParaRPr lang="ru-RU" sz="2800" dirty="0">
              <a:solidFill>
                <a:srgbClr val="C00000"/>
              </a:solidFill>
              <a:latin typeface="Baskerville" panose="02020502070401020303" pitchFamily="18" charset="0"/>
              <a:ea typeface="Baskerville" panose="02020502070401020303" pitchFamily="18" charset="0"/>
            </a:endParaRPr>
          </a:p>
          <a:p>
            <a:r>
              <a:rPr lang="ru-RU" sz="2800" b="1" dirty="0">
                <a:solidFill>
                  <a:srgbClr val="C00000"/>
                </a:solidFill>
                <a:latin typeface="Baskerville" panose="02020502070401020303" pitchFamily="18" charset="0"/>
                <a:ea typeface="Baskerville" panose="02020502070401020303" pitchFamily="18" charset="0"/>
              </a:rPr>
              <a:t>Участники проекта: </a:t>
            </a:r>
          </a:p>
          <a:p>
            <a:r>
              <a:rPr lang="ru-RU" sz="2800" dirty="0">
                <a:latin typeface="Baskerville" panose="02020502070401020303" pitchFamily="18" charset="0"/>
                <a:ea typeface="Baskerville" panose="02020502070401020303" pitchFamily="18" charset="0"/>
              </a:rPr>
              <a:t>- воспитанники </a:t>
            </a:r>
            <a:r>
              <a:rPr lang="ru-RU" sz="2800" dirty="0" err="1">
                <a:latin typeface="Baskerville" panose="02020502070401020303" pitchFamily="18" charset="0"/>
                <a:ea typeface="Baskerville" panose="02020502070401020303" pitchFamily="18" charset="0"/>
              </a:rPr>
              <a:t>второи</a:t>
            </a:r>
            <a:r>
              <a:rPr lang="ru-RU" sz="2800" dirty="0">
                <a:latin typeface="Baskerville" panose="02020502070401020303" pitchFamily="18" charset="0"/>
                <a:ea typeface="Baskerville" panose="02020502070401020303" pitchFamily="18" charset="0"/>
              </a:rPr>
              <a:t>̆ </a:t>
            </a:r>
            <a:r>
              <a:rPr lang="ru-RU" sz="2800" dirty="0" err="1">
                <a:latin typeface="Baskerville" panose="02020502070401020303" pitchFamily="18" charset="0"/>
                <a:ea typeface="Baskerville" panose="02020502070401020303" pitchFamily="18" charset="0"/>
              </a:rPr>
              <a:t>младшеи</a:t>
            </a:r>
            <a:r>
              <a:rPr lang="ru-RU" sz="2800" dirty="0">
                <a:latin typeface="Baskerville" panose="02020502070401020303" pitchFamily="18" charset="0"/>
                <a:ea typeface="Baskerville" panose="02020502070401020303" pitchFamily="18" charset="0"/>
              </a:rPr>
              <a:t>̆ группы; </a:t>
            </a:r>
          </a:p>
          <a:p>
            <a:r>
              <a:rPr lang="ru-RU" sz="2800" dirty="0">
                <a:latin typeface="Baskerville" panose="02020502070401020303" pitchFamily="18" charset="0"/>
                <a:ea typeface="Baskerville" panose="02020502070401020303" pitchFamily="18" charset="0"/>
              </a:rPr>
              <a:t>- воспитатели; </a:t>
            </a:r>
          </a:p>
          <a:p>
            <a:r>
              <a:rPr lang="ru-RU" sz="2800" dirty="0">
                <a:latin typeface="Baskerville" panose="02020502070401020303" pitchFamily="18" charset="0"/>
                <a:ea typeface="Baskerville" panose="02020502070401020303" pitchFamily="18" charset="0"/>
              </a:rPr>
              <a:t>- родители.</a:t>
            </a:r>
            <a:br>
              <a:rPr lang="ru-RU" sz="2800" dirty="0">
                <a:latin typeface="Baskerville" panose="02020502070401020303" pitchFamily="18" charset="0"/>
                <a:ea typeface="Baskerville" panose="02020502070401020303" pitchFamily="18" charset="0"/>
              </a:rPr>
            </a:br>
            <a:r>
              <a:rPr lang="ru-RU" sz="2800" dirty="0">
                <a:latin typeface="Baskerville" panose="02020502070401020303" pitchFamily="18" charset="0"/>
                <a:ea typeface="Baskerville" panose="02020502070401020303" pitchFamily="18" charset="0"/>
              </a:rPr>
              <a:t>Возраст </a:t>
            </a:r>
            <a:r>
              <a:rPr lang="ru-RU" sz="2800" dirty="0" err="1">
                <a:latin typeface="Baskerville" panose="02020502070401020303" pitchFamily="18" charset="0"/>
                <a:ea typeface="Baskerville" panose="02020502070401020303" pitchFamily="18" charset="0"/>
              </a:rPr>
              <a:t>детеи</a:t>
            </a:r>
            <a:r>
              <a:rPr lang="ru-RU" sz="2800" dirty="0">
                <a:latin typeface="Baskerville" panose="02020502070401020303" pitchFamily="18" charset="0"/>
                <a:ea typeface="Baskerville" panose="02020502070401020303" pitchFamily="18" charset="0"/>
              </a:rPr>
              <a:t>̆: 3-4 года.</a:t>
            </a:r>
          </a:p>
        </p:txBody>
      </p:sp>
      <p:pic>
        <p:nvPicPr>
          <p:cNvPr id="3" name="Рисунок 2">
            <a:extLst>
              <a:ext uri="{FF2B5EF4-FFF2-40B4-BE49-F238E27FC236}">
                <a16:creationId xmlns:a16="http://schemas.microsoft.com/office/drawing/2014/main" id="{E9070EBE-F506-904D-A700-D29137732E67}"/>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8383814" y="3429000"/>
            <a:ext cx="3175000" cy="3175000"/>
          </a:xfrm>
          <a:prstGeom prst="rect">
            <a:avLst/>
          </a:prstGeom>
        </p:spPr>
      </p:pic>
    </p:spTree>
    <p:extLst>
      <p:ext uri="{BB962C8B-B14F-4D97-AF65-F5344CB8AC3E}">
        <p14:creationId xmlns:p14="http://schemas.microsoft.com/office/powerpoint/2010/main" val="2541124585"/>
      </p:ext>
    </p:extLst>
  </p:cSld>
  <p:clrMapOvr>
    <a:masterClrMapping/>
  </p:clrMapOvr>
  <mc:AlternateContent xmlns:mc="http://schemas.openxmlformats.org/markup-compatibility/2006" xmlns:p14="http://schemas.microsoft.com/office/powerpoint/2010/main">
    <mc:Choice Requires="p14">
      <p:transition spd="slow" p14:dur="5000">
        <p14:reveal/>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Прямоугольник 7">
            <a:extLst>
              <a:ext uri="{FF2B5EF4-FFF2-40B4-BE49-F238E27FC236}">
                <a16:creationId xmlns:a16="http://schemas.microsoft.com/office/drawing/2014/main" id="{3D8E7239-92CB-0541-BDA5-1D79650A9FC2}"/>
              </a:ext>
            </a:extLst>
          </p:cNvPr>
          <p:cNvSpPr/>
          <p:nvPr/>
        </p:nvSpPr>
        <p:spPr>
          <a:xfrm>
            <a:off x="660399" y="582067"/>
            <a:ext cx="11125201" cy="3847207"/>
          </a:xfrm>
          <a:prstGeom prst="rect">
            <a:avLst/>
          </a:prstGeom>
        </p:spPr>
        <p:txBody>
          <a:bodyPr wrap="square">
            <a:spAutoFit/>
          </a:bodyPr>
          <a:lstStyle/>
          <a:p>
            <a:endParaRPr lang="ru-RU" sz="2800" b="1" dirty="0">
              <a:latin typeface="Baskerville" panose="02020502070401020303" pitchFamily="18" charset="0"/>
              <a:ea typeface="Baskerville" panose="02020502070401020303" pitchFamily="18" charset="0"/>
            </a:endParaRPr>
          </a:p>
          <a:p>
            <a:r>
              <a:rPr lang="ru-RU" sz="2800" b="1" dirty="0">
                <a:solidFill>
                  <a:srgbClr val="C00000"/>
                </a:solidFill>
                <a:latin typeface="Baskerville" panose="02020502070401020303" pitchFamily="18" charset="0"/>
                <a:ea typeface="Baskerville" panose="02020502070401020303" pitchFamily="18" charset="0"/>
              </a:rPr>
              <a:t>Цель проекта:</a:t>
            </a:r>
          </a:p>
          <a:p>
            <a:br>
              <a:rPr lang="ru-RU" sz="2800" dirty="0">
                <a:latin typeface="Baskerville" panose="02020502070401020303" pitchFamily="18" charset="0"/>
                <a:ea typeface="Baskerville" panose="02020502070401020303" pitchFamily="18" charset="0"/>
              </a:rPr>
            </a:br>
            <a:r>
              <a:rPr lang="en-US" sz="2800" dirty="0">
                <a:latin typeface="Baskerville" panose="02020502070401020303" pitchFamily="18" charset="0"/>
                <a:ea typeface="Baskerville" panose="02020502070401020303" pitchFamily="18" charset="0"/>
              </a:rPr>
              <a:t> </a:t>
            </a:r>
            <a:r>
              <a:rPr lang="ru-RU" sz="2800" dirty="0">
                <a:latin typeface="Baskerville" panose="02020502070401020303" pitchFamily="18" charset="0"/>
                <a:ea typeface="Baskerville" panose="02020502070401020303" pitchFamily="18" charset="0"/>
              </a:rPr>
              <a:t>- </a:t>
            </a:r>
            <a:r>
              <a:rPr lang="ru-RU" sz="3200" dirty="0">
                <a:latin typeface="Baskerville" panose="02020502070401020303" pitchFamily="18" charset="0"/>
                <a:ea typeface="Baskerville" panose="02020502070401020303" pitchFamily="18" charset="0"/>
              </a:rPr>
              <a:t>Формирование у детей социально-нравственных качеств через организацию разных видов деятельности: игровой, познавательной, продуктивной. </a:t>
            </a:r>
          </a:p>
          <a:p>
            <a:r>
              <a:rPr lang="ru-RU" sz="3200" dirty="0">
                <a:latin typeface="Baskerville" panose="02020502070401020303" pitchFamily="18" charset="0"/>
                <a:ea typeface="Baskerville" panose="02020502070401020303" pitchFamily="18" charset="0"/>
              </a:rPr>
              <a:t>- Овладение детьми игровыми действиями, отражающие известные им жизненные ситуации.</a:t>
            </a:r>
          </a:p>
        </p:txBody>
      </p:sp>
    </p:spTree>
    <p:extLst>
      <p:ext uri="{BB962C8B-B14F-4D97-AF65-F5344CB8AC3E}">
        <p14:creationId xmlns:p14="http://schemas.microsoft.com/office/powerpoint/2010/main" val="932115597"/>
      </p:ext>
    </p:extLst>
  </p:cSld>
  <p:clrMapOvr>
    <a:masterClrMapping/>
  </p:clrMapOvr>
  <mc:AlternateContent xmlns:mc="http://schemas.openxmlformats.org/markup-compatibility/2006" xmlns:p14="http://schemas.microsoft.com/office/powerpoint/2010/main">
    <mc:Choice Requires="p14">
      <p:transition spd="slow" p14:dur="5000">
        <p14:reveal/>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Прямоугольник 5">
            <a:extLst>
              <a:ext uri="{FF2B5EF4-FFF2-40B4-BE49-F238E27FC236}">
                <a16:creationId xmlns:a16="http://schemas.microsoft.com/office/drawing/2014/main" id="{BDAEEB49-941B-CF46-9363-E4A8FD050FDF}"/>
              </a:ext>
            </a:extLst>
          </p:cNvPr>
          <p:cNvSpPr/>
          <p:nvPr/>
        </p:nvSpPr>
        <p:spPr>
          <a:xfrm>
            <a:off x="643466" y="0"/>
            <a:ext cx="11260667" cy="5693866"/>
          </a:xfrm>
          <a:prstGeom prst="rect">
            <a:avLst/>
          </a:prstGeom>
        </p:spPr>
        <p:txBody>
          <a:bodyPr wrap="square">
            <a:spAutoFit/>
          </a:bodyPr>
          <a:lstStyle/>
          <a:p>
            <a:pPr algn="just" fontAlgn="base">
              <a:spcAft>
                <a:spcPts val="0"/>
              </a:spcAft>
            </a:pPr>
            <a:endParaRPr lang="ru-RU" sz="2800" b="1" dirty="0">
              <a:solidFill>
                <a:srgbClr val="373737"/>
              </a:solidFill>
              <a:latin typeface="Baskerville" panose="02020502070401020303" pitchFamily="18" charset="0"/>
              <a:ea typeface="Baskerville" panose="02020502070401020303" pitchFamily="18" charset="0"/>
            </a:endParaRPr>
          </a:p>
          <a:p>
            <a:pPr algn="just" fontAlgn="base">
              <a:spcAft>
                <a:spcPts val="0"/>
              </a:spcAft>
            </a:pPr>
            <a:endParaRPr lang="ru-RU" sz="2800" b="1" dirty="0">
              <a:solidFill>
                <a:srgbClr val="373737"/>
              </a:solidFill>
              <a:latin typeface="Baskerville" panose="02020502070401020303" pitchFamily="18" charset="0"/>
              <a:ea typeface="Baskerville" panose="02020502070401020303" pitchFamily="18" charset="0"/>
            </a:endParaRPr>
          </a:p>
          <a:p>
            <a:pPr algn="just" fontAlgn="base">
              <a:spcAft>
                <a:spcPts val="0"/>
              </a:spcAft>
            </a:pPr>
            <a:endParaRPr lang="ru-RU" sz="2800" b="1" dirty="0">
              <a:solidFill>
                <a:srgbClr val="373737"/>
              </a:solidFill>
              <a:latin typeface="Baskerville" panose="02020502070401020303" pitchFamily="18" charset="0"/>
              <a:ea typeface="Baskerville" panose="02020502070401020303" pitchFamily="18" charset="0"/>
            </a:endParaRPr>
          </a:p>
          <a:p>
            <a:pPr algn="just" fontAlgn="base">
              <a:spcAft>
                <a:spcPts val="0"/>
              </a:spcAft>
            </a:pPr>
            <a:r>
              <a:rPr lang="ru-RU" sz="2800" b="1" dirty="0">
                <a:solidFill>
                  <a:srgbClr val="C00000"/>
                </a:solidFill>
                <a:latin typeface="Baskerville" panose="02020502070401020303" pitchFamily="18" charset="0"/>
                <a:ea typeface="Baskerville" panose="02020502070401020303" pitchFamily="18" charset="0"/>
              </a:rPr>
              <a:t>Задачи проекта:</a:t>
            </a:r>
          </a:p>
          <a:p>
            <a:pPr algn="just" fontAlgn="base">
              <a:spcAft>
                <a:spcPts val="0"/>
              </a:spcAft>
            </a:pPr>
            <a:endParaRPr lang="ru-RU" sz="2800" b="1" dirty="0">
              <a:latin typeface="Baskerville" panose="02020502070401020303" pitchFamily="18" charset="0"/>
              <a:ea typeface="Baskerville" panose="02020502070401020303" pitchFamily="18" charset="0"/>
            </a:endParaRPr>
          </a:p>
          <a:p>
            <a:pPr algn="just" fontAlgn="base">
              <a:spcAft>
                <a:spcPts val="0"/>
              </a:spcAft>
            </a:pPr>
            <a:r>
              <a:rPr lang="ru-RU" sz="3200" dirty="0">
                <a:solidFill>
                  <a:srgbClr val="373737"/>
                </a:solidFill>
                <a:latin typeface="Baskerville" panose="02020502070401020303" pitchFamily="18" charset="0"/>
                <a:ea typeface="Baskerville" panose="02020502070401020303" pitchFamily="18" charset="0"/>
              </a:rPr>
              <a:t>-Продолжать развивать игровые, познавательные, сенсорные, речевые способности, учитывая индивидуальные и возрастные особенности ребенка. </a:t>
            </a:r>
          </a:p>
          <a:p>
            <a:pPr algn="just" fontAlgn="base">
              <a:spcAft>
                <a:spcPts val="0"/>
              </a:spcAft>
            </a:pPr>
            <a:r>
              <a:rPr lang="ru-RU" sz="3200" dirty="0">
                <a:solidFill>
                  <a:srgbClr val="373737"/>
                </a:solidFill>
                <a:latin typeface="Baskerville" panose="02020502070401020303" pitchFamily="18" charset="0"/>
                <a:ea typeface="Baskerville" panose="02020502070401020303" pitchFamily="18" charset="0"/>
              </a:rPr>
              <a:t>-Прививать умение играть дружно, вместе, слажено. </a:t>
            </a:r>
          </a:p>
          <a:p>
            <a:pPr algn="just" fontAlgn="base">
              <a:spcAft>
                <a:spcPts val="0"/>
              </a:spcAft>
            </a:pPr>
            <a:r>
              <a:rPr lang="ru-RU" sz="3200" dirty="0">
                <a:solidFill>
                  <a:srgbClr val="373737"/>
                </a:solidFill>
                <a:latin typeface="Baskerville" panose="02020502070401020303" pitchFamily="18" charset="0"/>
                <a:ea typeface="Baskerville" panose="02020502070401020303" pitchFamily="18" charset="0"/>
              </a:rPr>
              <a:t>-Формировать у детей эмоционально- эстетическое и бережное отношение к игрушкам. </a:t>
            </a:r>
          </a:p>
          <a:p>
            <a:pPr algn="just" fontAlgn="base">
              <a:spcAft>
                <a:spcPts val="0"/>
              </a:spcAft>
            </a:pPr>
            <a:r>
              <a:rPr lang="ru-RU" sz="3200" dirty="0">
                <a:solidFill>
                  <a:srgbClr val="373737"/>
                </a:solidFill>
                <a:latin typeface="Baskerville" panose="02020502070401020303" pitchFamily="18" charset="0"/>
                <a:ea typeface="Baskerville" panose="02020502070401020303" pitchFamily="18" charset="0"/>
              </a:rPr>
              <a:t>-Воспитывать желание беречь игрушку и заботиться о ней.</a:t>
            </a:r>
            <a:endParaRPr lang="ru-RU" sz="3200" dirty="0">
              <a:effectLst/>
              <a:latin typeface="Baskerville" panose="02020502070401020303" pitchFamily="18" charset="0"/>
              <a:ea typeface="Baskerville" panose="02020502070401020303" pitchFamily="18" charset="0"/>
            </a:endParaRPr>
          </a:p>
        </p:txBody>
      </p:sp>
    </p:spTree>
    <p:extLst>
      <p:ext uri="{BB962C8B-B14F-4D97-AF65-F5344CB8AC3E}">
        <p14:creationId xmlns:p14="http://schemas.microsoft.com/office/powerpoint/2010/main" val="1909383735"/>
      </p:ext>
    </p:extLst>
  </p:cSld>
  <p:clrMapOvr>
    <a:masterClrMapping/>
  </p:clrMapOvr>
  <mc:AlternateContent xmlns:mc="http://schemas.openxmlformats.org/markup-compatibility/2006" xmlns:p14="http://schemas.microsoft.com/office/powerpoint/2010/main">
    <mc:Choice Requires="p14">
      <p:transition spd="slow" p14:dur="5000">
        <p14:reveal/>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a:extLst>
              <a:ext uri="{FF2B5EF4-FFF2-40B4-BE49-F238E27FC236}">
                <a16:creationId xmlns:a16="http://schemas.microsoft.com/office/drawing/2014/main" id="{F32D9C75-D8CD-4640-9EA4-4536D6CA7C67}"/>
              </a:ext>
            </a:extLst>
          </p:cNvPr>
          <p:cNvSpPr/>
          <p:nvPr/>
        </p:nvSpPr>
        <p:spPr>
          <a:xfrm>
            <a:off x="440267" y="328151"/>
            <a:ext cx="11548533" cy="7325082"/>
          </a:xfrm>
          <a:prstGeom prst="rect">
            <a:avLst/>
          </a:prstGeom>
        </p:spPr>
        <p:txBody>
          <a:bodyPr wrap="square">
            <a:spAutoFit/>
          </a:bodyPr>
          <a:lstStyle/>
          <a:p>
            <a:pPr algn="ctr"/>
            <a:r>
              <a:rPr lang="ru-RU" sz="2800" b="1" dirty="0">
                <a:latin typeface="Baskerville" panose="02020502070401020303" pitchFamily="18" charset="0"/>
                <a:ea typeface="Baskerville" panose="02020502070401020303" pitchFamily="18" charset="0"/>
              </a:rPr>
              <a:t>Этапы реализации проекта</a:t>
            </a:r>
          </a:p>
          <a:p>
            <a:r>
              <a:rPr lang="ru-RU" sz="2800" b="1" u="sng" dirty="0">
                <a:latin typeface="Baskerville" panose="02020502070401020303" pitchFamily="18" charset="0"/>
                <a:ea typeface="Baskerville" panose="02020502070401020303" pitchFamily="18" charset="0"/>
              </a:rPr>
              <a:t>Подготовительный:</a:t>
            </a:r>
          </a:p>
          <a:p>
            <a:r>
              <a:rPr lang="ru-RU" sz="2000" dirty="0">
                <a:latin typeface="Baskerville" panose="02020502070401020303" pitchFamily="18" charset="0"/>
                <a:ea typeface="Baskerville" panose="02020502070401020303" pitchFamily="18" charset="0"/>
              </a:rPr>
              <a:t>-Изучение и подбор материала</a:t>
            </a:r>
          </a:p>
          <a:p>
            <a:r>
              <a:rPr lang="ru-RU" sz="2000" dirty="0">
                <a:latin typeface="Baskerville" panose="02020502070401020303" pitchFamily="18" charset="0"/>
                <a:ea typeface="Baskerville" panose="02020502070401020303" pitchFamily="18" charset="0"/>
              </a:rPr>
              <a:t>-Разработка структуры проекта</a:t>
            </a:r>
          </a:p>
          <a:p>
            <a:r>
              <a:rPr lang="ru-RU" sz="2000" dirty="0">
                <a:latin typeface="Baskerville" panose="02020502070401020303" pitchFamily="18" charset="0"/>
                <a:ea typeface="Baskerville" panose="02020502070401020303" pitchFamily="18" charset="0"/>
              </a:rPr>
              <a:t>-Составление тематического планирование мероприятий</a:t>
            </a:r>
          </a:p>
          <a:p>
            <a:r>
              <a:rPr lang="ru-RU" sz="2000" dirty="0">
                <a:latin typeface="Baskerville" panose="02020502070401020303" pitchFamily="18" charset="0"/>
                <a:ea typeface="Baskerville" panose="02020502070401020303" pitchFamily="18" charset="0"/>
              </a:rPr>
              <a:t>-Подбор дидактических игр</a:t>
            </a:r>
          </a:p>
          <a:p>
            <a:r>
              <a:rPr lang="ru-RU" sz="2000" dirty="0">
                <a:latin typeface="Baskerville" panose="02020502070401020303" pitchFamily="18" charset="0"/>
                <a:ea typeface="Baskerville" panose="02020502070401020303" pitchFamily="18" charset="0"/>
              </a:rPr>
              <a:t>-Обсуждение с родителями детей вопросов, связанных с реализацией проекта</a:t>
            </a:r>
          </a:p>
          <a:p>
            <a:r>
              <a:rPr lang="ru-RU" sz="2800" b="1" u="sng" dirty="0">
                <a:latin typeface="Baskerville" panose="02020502070401020303" pitchFamily="18" charset="0"/>
                <a:ea typeface="Baskerville" panose="02020502070401020303" pitchFamily="18" charset="0"/>
              </a:rPr>
              <a:t>Основной:</a:t>
            </a:r>
          </a:p>
          <a:p>
            <a:r>
              <a:rPr lang="ru-RU" sz="2400" dirty="0">
                <a:latin typeface="Baskerville" panose="02020502070401020303" pitchFamily="18" charset="0"/>
                <a:ea typeface="Baskerville" panose="02020502070401020303" pitchFamily="18" charset="0"/>
              </a:rPr>
              <a:t>-</a:t>
            </a:r>
            <a:r>
              <a:rPr lang="ru-RU" sz="2000" dirty="0">
                <a:latin typeface="Baskerville" panose="02020502070401020303" pitchFamily="18" charset="0"/>
                <a:ea typeface="Baskerville" panose="02020502070401020303" pitchFamily="18" charset="0"/>
              </a:rPr>
              <a:t>Беседы на темы «Зачем нужны игрушки?», «Моя любимая игрушка», «Магазин игрушек», «Из чего сделаны игрушки»</a:t>
            </a:r>
          </a:p>
          <a:p>
            <a:r>
              <a:rPr lang="ru-RU" sz="2000" dirty="0">
                <a:latin typeface="Baskerville" panose="02020502070401020303" pitchFamily="18" charset="0"/>
                <a:ea typeface="Baskerville" panose="02020502070401020303" pitchFamily="18" charset="0"/>
              </a:rPr>
              <a:t>-Закреплений стихотворений </a:t>
            </a:r>
            <a:r>
              <a:rPr lang="ru-RU" sz="2000" dirty="0" err="1">
                <a:latin typeface="Baskerville" panose="02020502070401020303" pitchFamily="18" charset="0"/>
                <a:ea typeface="Baskerville" panose="02020502070401020303" pitchFamily="18" charset="0"/>
              </a:rPr>
              <a:t>А.Барто</a:t>
            </a:r>
            <a:r>
              <a:rPr lang="ru-RU" sz="2000" dirty="0">
                <a:latin typeface="Baskerville" panose="02020502070401020303" pitchFamily="18" charset="0"/>
                <a:ea typeface="Baskerville" panose="02020502070401020303" pitchFamily="18" charset="0"/>
              </a:rPr>
              <a:t> из цикла «Игрушки».</a:t>
            </a:r>
          </a:p>
          <a:p>
            <a:r>
              <a:rPr lang="ru-RU" sz="2000" dirty="0">
                <a:latin typeface="TimesNewRomanPSMT"/>
              </a:rPr>
              <a:t>-Загадки об игрушках</a:t>
            </a:r>
            <a:r>
              <a:rPr lang="ru-RU" sz="2000" i="1" dirty="0">
                <a:latin typeface="TimesNewRomanPS"/>
              </a:rPr>
              <a:t>.</a:t>
            </a:r>
            <a:br>
              <a:rPr lang="ru-RU" sz="2000" i="1" dirty="0">
                <a:latin typeface="TimesNewRomanPS"/>
              </a:rPr>
            </a:br>
            <a:r>
              <a:rPr lang="ru-RU" sz="2000" i="1" dirty="0">
                <a:latin typeface="TimesNewRomanPS"/>
              </a:rPr>
              <a:t>-</a:t>
            </a:r>
            <a:r>
              <a:rPr lang="ru-RU" sz="2000" dirty="0">
                <a:latin typeface="TimesNewRomanPSMT"/>
              </a:rPr>
              <a:t>Проведение сюжетно-</a:t>
            </a:r>
            <a:r>
              <a:rPr lang="ru-RU" sz="2000" dirty="0" err="1">
                <a:latin typeface="TimesNewRomanPSMT"/>
              </a:rPr>
              <a:t>ролевои</a:t>
            </a:r>
            <a:r>
              <a:rPr lang="ru-RU" sz="2000" dirty="0">
                <a:latin typeface="TimesNewRomanPSMT"/>
              </a:rPr>
              <a:t>̆ игры «Семья», «Магазин игрушек». </a:t>
            </a:r>
          </a:p>
          <a:p>
            <a:r>
              <a:rPr lang="ru-RU" sz="2000" dirty="0">
                <a:latin typeface="TimesNewRomanPSMT"/>
              </a:rPr>
              <a:t>-Папка –передвижка «Игрушка в жизни ребенка»</a:t>
            </a:r>
          </a:p>
          <a:p>
            <a:r>
              <a:rPr lang="ru-RU" sz="2800" b="1" u="sng" dirty="0">
                <a:latin typeface="Baskerville" panose="02020502070401020303" pitchFamily="18" charset="0"/>
                <a:ea typeface="Baskerville" panose="02020502070401020303" pitchFamily="18" charset="0"/>
              </a:rPr>
              <a:t>Заключительный: </a:t>
            </a:r>
          </a:p>
          <a:p>
            <a:r>
              <a:rPr lang="ru-RU" sz="2000" dirty="0">
                <a:latin typeface="Baskerville" panose="02020502070401020303" pitchFamily="18" charset="0"/>
                <a:ea typeface="Baskerville" panose="02020502070401020303" pitchFamily="18" charset="0"/>
              </a:rPr>
              <a:t>-Подведение итогов</a:t>
            </a:r>
          </a:p>
          <a:p>
            <a:r>
              <a:rPr lang="ru-RU" sz="2000" dirty="0">
                <a:latin typeface="Baskerville" panose="02020502070401020303" pitchFamily="18" charset="0"/>
                <a:ea typeface="Baskerville" panose="02020502070401020303" pitchFamily="18" charset="0"/>
              </a:rPr>
              <a:t>-Развлечение «Любимые игрушки»</a:t>
            </a:r>
          </a:p>
          <a:p>
            <a:endParaRPr lang="ru-RU" sz="2000" dirty="0">
              <a:latin typeface="Baskerville" panose="02020502070401020303" pitchFamily="18" charset="0"/>
              <a:ea typeface="Baskerville" panose="02020502070401020303" pitchFamily="18" charset="0"/>
            </a:endParaRPr>
          </a:p>
          <a:p>
            <a:endParaRPr lang="ru-RU" sz="2800" dirty="0">
              <a:latin typeface="Baskerville" panose="02020502070401020303" pitchFamily="18" charset="0"/>
              <a:ea typeface="Baskerville" panose="02020502070401020303" pitchFamily="18" charset="0"/>
            </a:endParaRPr>
          </a:p>
          <a:p>
            <a:endParaRPr lang="ru-RU" sz="2800" dirty="0">
              <a:latin typeface="Baskerville" panose="02020502070401020303" pitchFamily="18" charset="0"/>
              <a:ea typeface="Baskerville" panose="02020502070401020303" pitchFamily="18" charset="0"/>
            </a:endParaRPr>
          </a:p>
          <a:p>
            <a:endParaRPr lang="ru-RU" dirty="0">
              <a:latin typeface="Baskerville" panose="02020502070401020303" pitchFamily="18" charset="0"/>
              <a:ea typeface="Baskerville" panose="02020502070401020303" pitchFamily="18" charset="0"/>
            </a:endParaRPr>
          </a:p>
        </p:txBody>
      </p:sp>
    </p:spTree>
    <p:extLst>
      <p:ext uri="{BB962C8B-B14F-4D97-AF65-F5344CB8AC3E}">
        <p14:creationId xmlns:p14="http://schemas.microsoft.com/office/powerpoint/2010/main" val="2706960970"/>
      </p:ext>
    </p:extLst>
  </p:cSld>
  <p:clrMapOvr>
    <a:masterClrMapping/>
  </p:clrMapOvr>
  <mc:AlternateContent xmlns:mc="http://schemas.openxmlformats.org/markup-compatibility/2006" xmlns:p14="http://schemas.microsoft.com/office/powerpoint/2010/main">
    <mc:Choice Requires="p14">
      <p:transition spd="slow" p14:dur="5000">
        <p14:reveal/>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74B3382F-CC7D-0A4F-AABB-BF97DFED72BA}"/>
              </a:ext>
            </a:extLst>
          </p:cNvPr>
          <p:cNvSpPr txBox="1"/>
          <p:nvPr/>
        </p:nvSpPr>
        <p:spPr>
          <a:xfrm>
            <a:off x="580571" y="1243786"/>
            <a:ext cx="10871200" cy="4616648"/>
          </a:xfrm>
          <a:prstGeom prst="rect">
            <a:avLst/>
          </a:prstGeom>
          <a:noFill/>
        </p:spPr>
        <p:txBody>
          <a:bodyPr wrap="square" rtlCol="0">
            <a:spAutoFit/>
          </a:bodyPr>
          <a:lstStyle/>
          <a:p>
            <a:endParaRPr lang="ru-RU" sz="2800" b="1" i="1" dirty="0">
              <a:latin typeface="Baskerville SemiBold" panose="02020502070401020303" pitchFamily="18" charset="0"/>
              <a:ea typeface="Baskerville SemiBold" panose="02020502070401020303" pitchFamily="18" charset="0"/>
            </a:endParaRPr>
          </a:p>
          <a:p>
            <a:r>
              <a:rPr lang="ru-RU" sz="2800" b="1" i="1" dirty="0">
                <a:solidFill>
                  <a:srgbClr val="C00000"/>
                </a:solidFill>
                <a:latin typeface="Baskerville SemiBold" panose="02020502070401020303" pitchFamily="18" charset="0"/>
                <a:ea typeface="Baskerville SemiBold" panose="02020502070401020303" pitchFamily="18" charset="0"/>
              </a:rPr>
              <a:t>1 этап – подготовительный</a:t>
            </a:r>
          </a:p>
          <a:p>
            <a:endParaRPr lang="ru-RU" sz="2800" b="1" dirty="0">
              <a:latin typeface="Baskerville" panose="02020502070401020303" pitchFamily="18" charset="0"/>
              <a:ea typeface="Baskerville" panose="02020502070401020303" pitchFamily="18" charset="0"/>
            </a:endParaRPr>
          </a:p>
          <a:p>
            <a:r>
              <a:rPr lang="ru-RU" sz="3200" dirty="0">
                <a:latin typeface="Baskerville" panose="02020502070401020303" pitchFamily="18" charset="0"/>
                <a:ea typeface="Baskerville" panose="02020502070401020303" pitchFamily="18" charset="0"/>
              </a:rPr>
              <a:t>-Изучение и подбор материала</a:t>
            </a:r>
          </a:p>
          <a:p>
            <a:r>
              <a:rPr lang="ru-RU" sz="3200" dirty="0">
                <a:latin typeface="Baskerville" panose="02020502070401020303" pitchFamily="18" charset="0"/>
                <a:ea typeface="Baskerville" panose="02020502070401020303" pitchFamily="18" charset="0"/>
              </a:rPr>
              <a:t>-Разработка структуры проекта</a:t>
            </a:r>
          </a:p>
          <a:p>
            <a:r>
              <a:rPr lang="ru-RU" sz="3200" dirty="0">
                <a:latin typeface="Baskerville" panose="02020502070401020303" pitchFamily="18" charset="0"/>
                <a:ea typeface="Baskerville" panose="02020502070401020303" pitchFamily="18" charset="0"/>
              </a:rPr>
              <a:t>-Составление тематического планирование мероприятий</a:t>
            </a:r>
          </a:p>
          <a:p>
            <a:r>
              <a:rPr lang="ru-RU" sz="3200" dirty="0">
                <a:latin typeface="Baskerville" panose="02020502070401020303" pitchFamily="18" charset="0"/>
                <a:ea typeface="Baskerville" panose="02020502070401020303" pitchFamily="18" charset="0"/>
              </a:rPr>
              <a:t>-Подбор дидактических игр</a:t>
            </a:r>
          </a:p>
          <a:p>
            <a:r>
              <a:rPr lang="ru-RU" sz="3200" dirty="0">
                <a:latin typeface="Baskerville" panose="02020502070401020303" pitchFamily="18" charset="0"/>
                <a:ea typeface="Baskerville" panose="02020502070401020303" pitchFamily="18" charset="0"/>
              </a:rPr>
              <a:t>-Обсуждение с родителями детей вопросов, связанных с реализацией проекта</a:t>
            </a:r>
          </a:p>
          <a:p>
            <a:endParaRPr lang="ru-RU" dirty="0"/>
          </a:p>
        </p:txBody>
      </p:sp>
    </p:spTree>
    <p:extLst>
      <p:ext uri="{BB962C8B-B14F-4D97-AF65-F5344CB8AC3E}">
        <p14:creationId xmlns:p14="http://schemas.microsoft.com/office/powerpoint/2010/main" val="3177647077"/>
      </p:ext>
    </p:extLst>
  </p:cSld>
  <p:clrMapOvr>
    <a:masterClrMapping/>
  </p:clrMapOvr>
  <mc:AlternateContent xmlns:mc="http://schemas.openxmlformats.org/markup-compatibility/2006" xmlns:p14="http://schemas.microsoft.com/office/powerpoint/2010/main">
    <mc:Choice Requires="p14">
      <p:transition spd="slow" p14:dur="5000">
        <p14:reveal/>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A61C3F3D-AFF9-2C44-BC6F-C20436936E72}"/>
              </a:ext>
            </a:extLst>
          </p:cNvPr>
          <p:cNvSpPr txBox="1"/>
          <p:nvPr/>
        </p:nvSpPr>
        <p:spPr>
          <a:xfrm>
            <a:off x="740229" y="812899"/>
            <a:ext cx="10363200" cy="4616648"/>
          </a:xfrm>
          <a:prstGeom prst="rect">
            <a:avLst/>
          </a:prstGeom>
          <a:noFill/>
        </p:spPr>
        <p:txBody>
          <a:bodyPr wrap="square" rtlCol="0">
            <a:spAutoFit/>
          </a:bodyPr>
          <a:lstStyle/>
          <a:p>
            <a:endParaRPr lang="ru-RU" sz="2800" b="1" i="1" dirty="0">
              <a:latin typeface="Baskerville SemiBold" panose="02020502070401020303" pitchFamily="18" charset="0"/>
              <a:ea typeface="Baskerville SemiBold" panose="02020502070401020303" pitchFamily="18" charset="0"/>
            </a:endParaRPr>
          </a:p>
          <a:p>
            <a:r>
              <a:rPr lang="ru-RU" sz="2800" b="1" i="1" dirty="0">
                <a:solidFill>
                  <a:srgbClr val="C00000"/>
                </a:solidFill>
                <a:latin typeface="Baskerville SemiBold" panose="02020502070401020303" pitchFamily="18" charset="0"/>
                <a:ea typeface="Baskerville SemiBold" panose="02020502070401020303" pitchFamily="18" charset="0"/>
              </a:rPr>
              <a:t>2 этап - основной </a:t>
            </a:r>
          </a:p>
          <a:p>
            <a:endParaRPr lang="ru-RU" sz="2400" b="1" dirty="0">
              <a:latin typeface="Baskerville" panose="02020502070401020303" pitchFamily="18" charset="0"/>
              <a:ea typeface="Baskerville" panose="02020502070401020303" pitchFamily="18" charset="0"/>
            </a:endParaRPr>
          </a:p>
          <a:p>
            <a:r>
              <a:rPr lang="ru-RU" sz="2800" dirty="0">
                <a:latin typeface="Baskerville" panose="02020502070401020303" pitchFamily="18" charset="0"/>
                <a:ea typeface="Baskerville" panose="02020502070401020303" pitchFamily="18" charset="0"/>
              </a:rPr>
              <a:t>-Беседы на темы «Зачем нужны игрушки?», «Моя любимая игрушка», «Магазин игрушек», «Из чего сделаны игрушки»</a:t>
            </a:r>
          </a:p>
          <a:p>
            <a:r>
              <a:rPr lang="ru-RU" sz="2800" dirty="0">
                <a:latin typeface="Baskerville" panose="02020502070401020303" pitchFamily="18" charset="0"/>
                <a:ea typeface="Baskerville" panose="02020502070401020303" pitchFamily="18" charset="0"/>
              </a:rPr>
              <a:t>-Закреплений стихотворений </a:t>
            </a:r>
            <a:r>
              <a:rPr lang="ru-RU" sz="2800" dirty="0" err="1">
                <a:latin typeface="Baskerville" panose="02020502070401020303" pitchFamily="18" charset="0"/>
                <a:ea typeface="Baskerville" panose="02020502070401020303" pitchFamily="18" charset="0"/>
              </a:rPr>
              <a:t>А.Барто</a:t>
            </a:r>
            <a:r>
              <a:rPr lang="ru-RU" sz="2800" dirty="0">
                <a:latin typeface="Baskerville" panose="02020502070401020303" pitchFamily="18" charset="0"/>
                <a:ea typeface="Baskerville" panose="02020502070401020303" pitchFamily="18" charset="0"/>
              </a:rPr>
              <a:t> из цикла «Игрушки».</a:t>
            </a:r>
          </a:p>
          <a:p>
            <a:r>
              <a:rPr lang="ru-RU" sz="2800" dirty="0">
                <a:latin typeface="Baskerville" panose="02020502070401020303" pitchFamily="18" charset="0"/>
                <a:ea typeface="Baskerville" panose="02020502070401020303" pitchFamily="18" charset="0"/>
              </a:rPr>
              <a:t>-Загадки об игрушках.</a:t>
            </a:r>
            <a:br>
              <a:rPr lang="ru-RU" sz="2800" dirty="0">
                <a:latin typeface="Baskerville" panose="02020502070401020303" pitchFamily="18" charset="0"/>
                <a:ea typeface="Baskerville" panose="02020502070401020303" pitchFamily="18" charset="0"/>
              </a:rPr>
            </a:br>
            <a:r>
              <a:rPr lang="ru-RU" sz="2800" dirty="0">
                <a:latin typeface="Baskerville" panose="02020502070401020303" pitchFamily="18" charset="0"/>
                <a:ea typeface="Baskerville" panose="02020502070401020303" pitchFamily="18" charset="0"/>
              </a:rPr>
              <a:t>-Проведение сюжетно-</a:t>
            </a:r>
            <a:r>
              <a:rPr lang="ru-RU" sz="2800" dirty="0" err="1">
                <a:latin typeface="Baskerville" panose="02020502070401020303" pitchFamily="18" charset="0"/>
                <a:ea typeface="Baskerville" panose="02020502070401020303" pitchFamily="18" charset="0"/>
              </a:rPr>
              <a:t>ролевои</a:t>
            </a:r>
            <a:r>
              <a:rPr lang="ru-RU" sz="2800" dirty="0">
                <a:latin typeface="Baskerville" panose="02020502070401020303" pitchFamily="18" charset="0"/>
                <a:ea typeface="Baskerville" panose="02020502070401020303" pitchFamily="18" charset="0"/>
              </a:rPr>
              <a:t>̆ игры «Семья», «Магазин игрушек». </a:t>
            </a:r>
          </a:p>
          <a:p>
            <a:r>
              <a:rPr lang="ru-RU" sz="2800" dirty="0">
                <a:latin typeface="Baskerville" panose="02020502070401020303" pitchFamily="18" charset="0"/>
                <a:ea typeface="Baskerville" panose="02020502070401020303" pitchFamily="18" charset="0"/>
              </a:rPr>
              <a:t>-Папка –передвижка «Игрушка в жизни ребенка»</a:t>
            </a:r>
          </a:p>
          <a:p>
            <a:endParaRPr lang="ru-RU" dirty="0"/>
          </a:p>
        </p:txBody>
      </p:sp>
    </p:spTree>
    <p:extLst>
      <p:ext uri="{BB962C8B-B14F-4D97-AF65-F5344CB8AC3E}">
        <p14:creationId xmlns:p14="http://schemas.microsoft.com/office/powerpoint/2010/main" val="4100640859"/>
      </p:ext>
    </p:extLst>
  </p:cSld>
  <p:clrMapOvr>
    <a:masterClrMapping/>
  </p:clrMapOvr>
  <mc:AlternateContent xmlns:mc="http://schemas.openxmlformats.org/markup-compatibility/2006" xmlns:p14="http://schemas.microsoft.com/office/powerpoint/2010/main">
    <mc:Choice Requires="p14">
      <p:transition spd="slow" p14:dur="5000">
        <p14:reveal/>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64AA3470-7F31-CE43-A227-D40E03B2A12B}"/>
              </a:ext>
            </a:extLst>
          </p:cNvPr>
          <p:cNvSpPr txBox="1"/>
          <p:nvPr/>
        </p:nvSpPr>
        <p:spPr>
          <a:xfrm>
            <a:off x="1016000" y="1857829"/>
            <a:ext cx="9202057" cy="2554545"/>
          </a:xfrm>
          <a:prstGeom prst="rect">
            <a:avLst/>
          </a:prstGeom>
          <a:noFill/>
        </p:spPr>
        <p:txBody>
          <a:bodyPr wrap="square" rtlCol="0">
            <a:spAutoFit/>
          </a:bodyPr>
          <a:lstStyle/>
          <a:p>
            <a:r>
              <a:rPr lang="ru-RU" sz="2800" b="1" i="1" dirty="0">
                <a:solidFill>
                  <a:srgbClr val="C00000"/>
                </a:solidFill>
                <a:latin typeface="Baskerville SemiBold" panose="02020502070401020303" pitchFamily="18" charset="0"/>
                <a:ea typeface="Baskerville SemiBold" panose="02020502070401020303" pitchFamily="18" charset="0"/>
              </a:rPr>
              <a:t>3 этап - заключительный</a:t>
            </a:r>
          </a:p>
          <a:p>
            <a:endParaRPr lang="ru-RU" sz="2400" b="1" i="1" dirty="0">
              <a:latin typeface="Baskerville SemiBold" panose="02020502070401020303" pitchFamily="18" charset="0"/>
              <a:ea typeface="Baskerville SemiBold" panose="02020502070401020303" pitchFamily="18" charset="0"/>
            </a:endParaRPr>
          </a:p>
          <a:p>
            <a:r>
              <a:rPr lang="ru-RU" sz="3600" dirty="0">
                <a:latin typeface="Baskerville" panose="02020502070401020303" pitchFamily="18" charset="0"/>
                <a:ea typeface="Baskerville" panose="02020502070401020303" pitchFamily="18" charset="0"/>
              </a:rPr>
              <a:t>-Подведение итогов</a:t>
            </a:r>
          </a:p>
          <a:p>
            <a:r>
              <a:rPr lang="ru-RU" sz="3600" dirty="0">
                <a:latin typeface="Baskerville" panose="02020502070401020303" pitchFamily="18" charset="0"/>
                <a:ea typeface="Baskerville" panose="02020502070401020303" pitchFamily="18" charset="0"/>
              </a:rPr>
              <a:t>-Развлечение «Любимые игрушки»</a:t>
            </a:r>
          </a:p>
          <a:p>
            <a:r>
              <a:rPr lang="ru-RU" sz="3600" dirty="0">
                <a:latin typeface="Baskerville" panose="02020502070401020303" pitchFamily="18" charset="0"/>
                <a:ea typeface="Baskerville" panose="02020502070401020303" pitchFamily="18" charset="0"/>
              </a:rPr>
              <a:t>-Фото выставка «Моя любимая игрушка»</a:t>
            </a:r>
          </a:p>
        </p:txBody>
      </p:sp>
    </p:spTree>
    <p:extLst>
      <p:ext uri="{BB962C8B-B14F-4D97-AF65-F5344CB8AC3E}">
        <p14:creationId xmlns:p14="http://schemas.microsoft.com/office/powerpoint/2010/main" val="1769816313"/>
      </p:ext>
    </p:extLst>
  </p:cSld>
  <p:clrMapOvr>
    <a:masterClrMapping/>
  </p:clrMapOvr>
  <mc:AlternateContent xmlns:mc="http://schemas.openxmlformats.org/markup-compatibility/2006" xmlns:p14="http://schemas.microsoft.com/office/powerpoint/2010/main">
    <mc:Choice Requires="p14">
      <p:transition spd="slow" p14:dur="5000">
        <p14:reveal/>
      </p:transition>
    </mc:Choice>
    <mc:Fallback xmlns="">
      <p:transition spd="slow">
        <p:fade/>
      </p:transition>
    </mc:Fallback>
  </mc:AlternateContent>
</p:sld>
</file>

<file path=ppt/theme/theme1.xml><?xml version="1.0" encoding="utf-8"?>
<a:theme xmlns:a="http://schemas.openxmlformats.org/drawingml/2006/main" name="Тема5">
  <a:themeElements>
    <a:clrScheme name="Другая 1">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1E4E79"/>
      </a:hlink>
      <a:folHlink>
        <a:srgbClr val="1E4E79"/>
      </a:folHlink>
    </a:clrScheme>
    <a:fontScheme name="Стандартная">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Тема5" id="{31838C67-9FF3-B54F-93D7-2CAF3917563D}" vid="{B73B00EE-57F3-3641-AE77-F62DA36AAA1F}"/>
    </a:ext>
  </a:extLst>
</a:theme>
</file>

<file path=docProps/app.xml><?xml version="1.0" encoding="utf-8"?>
<Properties xmlns="http://schemas.openxmlformats.org/officeDocument/2006/extended-properties" xmlns:vt="http://schemas.openxmlformats.org/officeDocument/2006/docPropsVTypes">
  <Template>Тема5</Template>
  <TotalTime>750</TotalTime>
  <Words>595</Words>
  <Application>Microsoft Macintosh PowerPoint</Application>
  <PresentationFormat>Широкоэкранный</PresentationFormat>
  <Paragraphs>80</Paragraphs>
  <Slides>16</Slides>
  <Notes>0</Notes>
  <HiddenSlides>0</HiddenSlides>
  <MMClips>0</MMClips>
  <ScaleCrop>false</ScaleCrop>
  <HeadingPairs>
    <vt:vector size="6" baseType="variant">
      <vt:variant>
        <vt:lpstr>Использованные шрифты</vt:lpstr>
      </vt:variant>
      <vt:variant>
        <vt:i4>9</vt:i4>
      </vt:variant>
      <vt:variant>
        <vt:lpstr>Тема</vt:lpstr>
      </vt:variant>
      <vt:variant>
        <vt:i4>1</vt:i4>
      </vt:variant>
      <vt:variant>
        <vt:lpstr>Заголовки слайдов</vt:lpstr>
      </vt:variant>
      <vt:variant>
        <vt:i4>16</vt:i4>
      </vt:variant>
    </vt:vector>
  </HeadingPairs>
  <TitlesOfParts>
    <vt:vector size="26" baseType="lpstr">
      <vt:lpstr>Arial</vt:lpstr>
      <vt:lpstr>Baskerville</vt:lpstr>
      <vt:lpstr>Baskerville SemiBold</vt:lpstr>
      <vt:lpstr>Calibri</vt:lpstr>
      <vt:lpstr>Calibri Light</vt:lpstr>
      <vt:lpstr>Segoe UI</vt:lpstr>
      <vt:lpstr>Segoe UI Light</vt:lpstr>
      <vt:lpstr>TimesNewRomanPS</vt:lpstr>
      <vt:lpstr>TimesNewRomanPSMT</vt:lpstr>
      <vt:lpstr>Тема5</vt:lpstr>
      <vt:lpstr>Муниципальное автономное  дошкольное образовательное учреждение Детский сад № 14 «Ягодка» </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Муниципальное автономное  дошкольное образовательное учреждение Детский сад № 14 «Ягодка» </dc:title>
  <dc:subject/>
  <dc:creator>Microsoft Office User</dc:creator>
  <cp:keywords/>
  <dc:description/>
  <cp:lastModifiedBy>Microsoft Office User</cp:lastModifiedBy>
  <cp:revision>30</cp:revision>
  <dcterms:created xsi:type="dcterms:W3CDTF">2019-03-31T13:51:15Z</dcterms:created>
  <dcterms:modified xsi:type="dcterms:W3CDTF">2020-09-12T12:13:46Z</dcterms:modified>
  <cp:category/>
</cp:coreProperties>
</file>